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61" r:id="rId4"/>
    <p:sldId id="262" r:id="rId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297"/>
    <p:restoredTop sz="96327"/>
  </p:normalViewPr>
  <p:slideViewPr>
    <p:cSldViewPr snapToGrid="0">
      <p:cViewPr varScale="1">
        <p:scale>
          <a:sx n="96" d="100"/>
          <a:sy n="96" d="100"/>
        </p:scale>
        <p:origin x="176" y="8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F186E-72C3-0641-9FB9-273F788EFFEC}" type="datetimeFigureOut">
              <a:t>9/13/25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F0526-F383-E641-847C-063D12E182B5}" type="slidenum"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F186E-72C3-0641-9FB9-273F788EFFEC}" type="datetimeFigureOut">
              <a:t>9/13/25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F0526-F383-E641-847C-063D12E182B5}" type="slidenum"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F186E-72C3-0641-9FB9-273F788EFFEC}" type="datetimeFigureOut">
              <a:t>9/13/25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F0526-F383-E641-847C-063D12E182B5}" type="slidenum"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F186E-72C3-0641-9FB9-273F788EFFEC}" type="datetimeFigureOut">
              <a:t>9/13/25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F0526-F383-E641-847C-063D12E182B5}" type="slidenum"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F186E-72C3-0641-9FB9-273F788EFFEC}" type="datetimeFigureOut">
              <a:t>9/13/25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F0526-F383-E641-847C-063D12E182B5}" type="slidenum"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F186E-72C3-0641-9FB9-273F788EFFEC}" type="datetimeFigureOut">
              <a:t>9/13/25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F0526-F383-E641-847C-063D12E182B5}" type="slidenum"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F186E-72C3-0641-9FB9-273F788EFFEC}" type="datetimeFigureOut">
              <a:t>9/13/25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F0526-F383-E641-847C-063D12E182B5}" type="slidenum"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F186E-72C3-0641-9FB9-273F788EFFEC}" type="datetimeFigureOut">
              <a:t>9/13/25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F0526-F383-E641-847C-063D12E182B5}" type="slidenum"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F186E-72C3-0641-9FB9-273F788EFFEC}" type="datetimeFigureOut">
              <a:t>9/13/25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F0526-F383-E641-847C-063D12E182B5}" type="slidenum"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F186E-72C3-0641-9FB9-273F788EFFEC}" type="datetimeFigureOut">
              <a:t>9/13/25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F0526-F383-E641-847C-063D12E182B5}" type="slidenum"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F186E-72C3-0641-9FB9-273F788EFFEC}" type="datetimeFigureOut">
              <a:t>9/13/25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F0526-F383-E641-847C-063D12E182B5}" type="slidenum"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1F186E-72C3-0641-9FB9-273F788EFFEC}" type="datetimeFigureOut">
              <a:t>9/13/25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3F0526-F383-E641-847C-063D12E182B5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0170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image" Target="../media/image9.jpg"/><Relationship Id="rId7" Type="http://schemas.openxmlformats.org/officeDocument/2006/relationships/image" Target="../media/image13.jpg"/><Relationship Id="rId12" Type="http://schemas.openxmlformats.org/officeDocument/2006/relationships/image" Target="../media/image18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g"/><Relationship Id="rId11" Type="http://schemas.openxmlformats.org/officeDocument/2006/relationships/image" Target="../media/image17.jpg"/><Relationship Id="rId5" Type="http://schemas.openxmlformats.org/officeDocument/2006/relationships/image" Target="../media/image11.jpg"/><Relationship Id="rId10" Type="http://schemas.openxmlformats.org/officeDocument/2006/relationships/image" Target="../media/image16.jpg"/><Relationship Id="rId4" Type="http://schemas.openxmlformats.org/officeDocument/2006/relationships/image" Target="../media/image10.jpg"/><Relationship Id="rId9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3C66179-388A-7DA3-BD14-BFAEFC4A85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100" t="33038" r="35344" b="13865"/>
          <a:stretch/>
        </p:blipFill>
        <p:spPr>
          <a:xfrm>
            <a:off x="326360" y="477177"/>
            <a:ext cx="2699448" cy="2697480"/>
          </a:xfrm>
          <a:prstGeom prst="round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67C3827-F435-D978-3554-ACD6BCB7E35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013" t="19645" r="20423" b="14905"/>
          <a:stretch/>
        </p:blipFill>
        <p:spPr>
          <a:xfrm>
            <a:off x="3236361" y="529118"/>
            <a:ext cx="2651760" cy="2651760"/>
          </a:xfrm>
          <a:prstGeom prst="ellipse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DDDE71A-531E-A9F7-A81A-842FF4F325A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656" t="19628" r="18907" b="15118"/>
          <a:stretch/>
        </p:blipFill>
        <p:spPr>
          <a:xfrm>
            <a:off x="6128657" y="544285"/>
            <a:ext cx="2651761" cy="2651760"/>
          </a:xfrm>
          <a:prstGeom prst="ellipse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61AB841-143F-BB97-DCC3-C7249961B37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9412" t="16498" r="23981" b="12070"/>
          <a:stretch/>
        </p:blipFill>
        <p:spPr>
          <a:xfrm>
            <a:off x="4725920" y="3270739"/>
            <a:ext cx="2660369" cy="2651760"/>
          </a:xfrm>
          <a:prstGeom prst="ellipse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2F6B73F-8BF6-FC2E-41C7-057B63477C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98169" y="3243692"/>
            <a:ext cx="2695699" cy="2695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5981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7FE4058-1C62-ADBC-A990-3DE8BA4FBC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100" t="33038" r="35344" b="13865"/>
          <a:stretch/>
        </p:blipFill>
        <p:spPr>
          <a:xfrm>
            <a:off x="246848" y="926990"/>
            <a:ext cx="2607942" cy="2606040"/>
          </a:xfrm>
          <a:prstGeom prst="round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D1F37F4-04F6-A763-2038-AEF19F95BC0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656" t="19628" r="18907" b="15118"/>
          <a:stretch/>
        </p:blipFill>
        <p:spPr>
          <a:xfrm>
            <a:off x="6327949" y="895978"/>
            <a:ext cx="2560321" cy="2560320"/>
          </a:xfrm>
          <a:prstGeom prst="ellipse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1683767-F714-CAFC-235A-1BF364E8678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013" t="19645" r="20423" b="14905"/>
          <a:stretch/>
        </p:blipFill>
        <p:spPr>
          <a:xfrm>
            <a:off x="3306699" y="927702"/>
            <a:ext cx="2560320" cy="2560320"/>
          </a:xfrm>
          <a:prstGeom prst="ellipse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F0BD0F1-1627-8C84-01DE-EF83736ADB26}"/>
              </a:ext>
            </a:extLst>
          </p:cNvPr>
          <p:cNvSpPr txBox="1"/>
          <p:nvPr/>
        </p:nvSpPr>
        <p:spPr>
          <a:xfrm>
            <a:off x="199293" y="346907"/>
            <a:ext cx="27197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Did It!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171C04B2-B69B-C000-C970-94D155C223B0}"/>
              </a:ext>
            </a:extLst>
          </p:cNvPr>
          <p:cNvSpPr/>
          <p:nvPr/>
        </p:nvSpPr>
        <p:spPr>
          <a:xfrm>
            <a:off x="175846" y="299556"/>
            <a:ext cx="2743200" cy="3346322"/>
          </a:xfrm>
          <a:prstGeom prst="roundRect">
            <a:avLst>
              <a:gd name="adj" fmla="val 5255"/>
            </a:avLst>
          </a:prstGeom>
          <a:noFill/>
          <a:ln w="444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9B730D5-8777-A1D7-C6F1-53DA8196432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70000"/>
                    </a14:imgEffect>
                  </a14:imgLayer>
                </a14:imgProps>
              </a:ext>
            </a:extLst>
          </a:blip>
          <a:srcRect l="16223" t="16089" r="15332" b="16177"/>
          <a:stretch/>
        </p:blipFill>
        <p:spPr>
          <a:xfrm>
            <a:off x="336089" y="656493"/>
            <a:ext cx="462000" cy="457200"/>
          </a:xfrm>
          <a:prstGeom prst="roundRect">
            <a:avLst>
              <a:gd name="adj" fmla="val 33761"/>
            </a:avLst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22C8FAC-0121-55F5-9AE5-CEF55D6F78B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8609" t="70780" r="74088" b="12256"/>
          <a:stretch/>
        </p:blipFill>
        <p:spPr>
          <a:xfrm>
            <a:off x="2283299" y="622291"/>
            <a:ext cx="559611" cy="548640"/>
          </a:xfrm>
          <a:prstGeom prst="ellipse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BCFE0BA-117F-0A66-6DDB-759E3B975F72}"/>
              </a:ext>
            </a:extLst>
          </p:cNvPr>
          <p:cNvSpPr txBox="1"/>
          <p:nvPr/>
        </p:nvSpPr>
        <p:spPr>
          <a:xfrm>
            <a:off x="3235571" y="335184"/>
            <a:ext cx="27080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Did It!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CAAFF7B2-37EF-6AC3-059B-073861764C98}"/>
              </a:ext>
            </a:extLst>
          </p:cNvPr>
          <p:cNvSpPr/>
          <p:nvPr/>
        </p:nvSpPr>
        <p:spPr>
          <a:xfrm>
            <a:off x="3212123" y="287832"/>
            <a:ext cx="2743200" cy="3346704"/>
          </a:xfrm>
          <a:prstGeom prst="roundRect">
            <a:avLst>
              <a:gd name="adj" fmla="val 5255"/>
            </a:avLst>
          </a:prstGeom>
          <a:noFill/>
          <a:ln w="444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3FE61B4-ED1F-00C8-9F7C-F2AE29C8260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70000"/>
                    </a14:imgEffect>
                  </a14:imgLayer>
                </a14:imgProps>
              </a:ext>
            </a:extLst>
          </a:blip>
          <a:srcRect l="16223" t="16089" r="15332" b="16177"/>
          <a:stretch/>
        </p:blipFill>
        <p:spPr>
          <a:xfrm>
            <a:off x="3372366" y="644770"/>
            <a:ext cx="462000" cy="457200"/>
          </a:xfrm>
          <a:prstGeom prst="roundRect">
            <a:avLst>
              <a:gd name="adj" fmla="val 33761"/>
            </a:avLst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7DB7083-36ED-3E4C-9322-DA338C0721C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8609" t="70780" r="74088" b="12256"/>
          <a:stretch/>
        </p:blipFill>
        <p:spPr>
          <a:xfrm>
            <a:off x="5319576" y="575399"/>
            <a:ext cx="559611" cy="548640"/>
          </a:xfrm>
          <a:prstGeom prst="ellipse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1678BE3-C5EF-6313-F61B-CE0604F7BC94}"/>
              </a:ext>
            </a:extLst>
          </p:cNvPr>
          <p:cNvSpPr txBox="1"/>
          <p:nvPr/>
        </p:nvSpPr>
        <p:spPr>
          <a:xfrm>
            <a:off x="6248401" y="323461"/>
            <a:ext cx="26963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Did It!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B71EB14A-7CFC-482C-3F24-151908ACAE5F}"/>
              </a:ext>
            </a:extLst>
          </p:cNvPr>
          <p:cNvSpPr/>
          <p:nvPr/>
        </p:nvSpPr>
        <p:spPr>
          <a:xfrm>
            <a:off x="6224954" y="276109"/>
            <a:ext cx="2743200" cy="3346704"/>
          </a:xfrm>
          <a:prstGeom prst="roundRect">
            <a:avLst>
              <a:gd name="adj" fmla="val 5255"/>
            </a:avLst>
          </a:prstGeom>
          <a:noFill/>
          <a:ln w="444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3B3FDCC-4B92-32A5-E3DE-0AF595E3798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70000"/>
                    </a14:imgEffect>
                  </a14:imgLayer>
                </a14:imgProps>
              </a:ext>
            </a:extLst>
          </a:blip>
          <a:srcRect l="16223" t="16089" r="15332" b="16177"/>
          <a:stretch/>
        </p:blipFill>
        <p:spPr>
          <a:xfrm>
            <a:off x="6385197" y="633047"/>
            <a:ext cx="462000" cy="457200"/>
          </a:xfrm>
          <a:prstGeom prst="roundRect">
            <a:avLst>
              <a:gd name="adj" fmla="val 33761"/>
            </a:avLst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8297D05-D79F-6E91-2500-0A0F047034B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8609" t="70780" r="74088" b="12256"/>
          <a:stretch/>
        </p:blipFill>
        <p:spPr>
          <a:xfrm>
            <a:off x="8297238" y="598845"/>
            <a:ext cx="559611" cy="54864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1058043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194130B8-F159-2C1E-822B-75DF77BAF0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757" y="916130"/>
            <a:ext cx="2587752" cy="25877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09A20A0-220D-9F19-E1D3-AA97489F9AA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412" t="16498" r="23981" b="12070"/>
          <a:stretch/>
        </p:blipFill>
        <p:spPr>
          <a:xfrm>
            <a:off x="3305909" y="937846"/>
            <a:ext cx="2568632" cy="2560320"/>
          </a:xfrm>
          <a:prstGeom prst="ellipse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F0BD0F1-1627-8C84-01DE-EF83736ADB26}"/>
              </a:ext>
            </a:extLst>
          </p:cNvPr>
          <p:cNvSpPr txBox="1"/>
          <p:nvPr/>
        </p:nvSpPr>
        <p:spPr>
          <a:xfrm>
            <a:off x="199293" y="346907"/>
            <a:ext cx="27197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Did It!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171C04B2-B69B-C000-C970-94D155C223B0}"/>
              </a:ext>
            </a:extLst>
          </p:cNvPr>
          <p:cNvSpPr/>
          <p:nvPr/>
        </p:nvSpPr>
        <p:spPr>
          <a:xfrm>
            <a:off x="175846" y="299556"/>
            <a:ext cx="2743200" cy="3346322"/>
          </a:xfrm>
          <a:prstGeom prst="roundRect">
            <a:avLst>
              <a:gd name="adj" fmla="val 5255"/>
            </a:avLst>
          </a:prstGeom>
          <a:noFill/>
          <a:ln w="444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9B730D5-8777-A1D7-C6F1-53DA8196432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70000"/>
                    </a14:imgEffect>
                  </a14:imgLayer>
                </a14:imgProps>
              </a:ext>
            </a:extLst>
          </a:blip>
          <a:srcRect l="16223" t="16089" r="15332" b="16177"/>
          <a:stretch/>
        </p:blipFill>
        <p:spPr>
          <a:xfrm>
            <a:off x="336089" y="656493"/>
            <a:ext cx="462000" cy="457200"/>
          </a:xfrm>
          <a:prstGeom prst="roundRect">
            <a:avLst>
              <a:gd name="adj" fmla="val 33761"/>
            </a:avLst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22C8FAC-0121-55F5-9AE5-CEF55D6F78B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609" t="70780" r="74088" b="12256"/>
          <a:stretch/>
        </p:blipFill>
        <p:spPr>
          <a:xfrm>
            <a:off x="2283299" y="622291"/>
            <a:ext cx="559611" cy="548640"/>
          </a:xfrm>
          <a:prstGeom prst="ellipse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BCFE0BA-117F-0A66-6DDB-759E3B975F72}"/>
              </a:ext>
            </a:extLst>
          </p:cNvPr>
          <p:cNvSpPr txBox="1"/>
          <p:nvPr/>
        </p:nvSpPr>
        <p:spPr>
          <a:xfrm>
            <a:off x="3235571" y="335184"/>
            <a:ext cx="27080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Did It!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CAAFF7B2-37EF-6AC3-059B-073861764C98}"/>
              </a:ext>
            </a:extLst>
          </p:cNvPr>
          <p:cNvSpPr/>
          <p:nvPr/>
        </p:nvSpPr>
        <p:spPr>
          <a:xfrm>
            <a:off x="3212123" y="287832"/>
            <a:ext cx="2743200" cy="3346704"/>
          </a:xfrm>
          <a:prstGeom prst="roundRect">
            <a:avLst>
              <a:gd name="adj" fmla="val 5255"/>
            </a:avLst>
          </a:prstGeom>
          <a:noFill/>
          <a:ln w="444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3FE61B4-ED1F-00C8-9F7C-F2AE29C8260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70000"/>
                    </a14:imgEffect>
                  </a14:imgLayer>
                </a14:imgProps>
              </a:ext>
            </a:extLst>
          </a:blip>
          <a:srcRect l="16223" t="16089" r="15332" b="16177"/>
          <a:stretch/>
        </p:blipFill>
        <p:spPr>
          <a:xfrm>
            <a:off x="3372366" y="644770"/>
            <a:ext cx="462000" cy="457200"/>
          </a:xfrm>
          <a:prstGeom prst="roundRect">
            <a:avLst>
              <a:gd name="adj" fmla="val 33761"/>
            </a:avLst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7DB7083-36ED-3E4C-9322-DA338C0721C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609" t="70780" r="74088" b="12256"/>
          <a:stretch/>
        </p:blipFill>
        <p:spPr>
          <a:xfrm>
            <a:off x="5319576" y="575399"/>
            <a:ext cx="559611" cy="54864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6048499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077EB29-A996-7B18-0DE9-6C8FE91C6B6D}"/>
              </a:ext>
            </a:extLst>
          </p:cNvPr>
          <p:cNvSpPr txBox="1"/>
          <p:nvPr/>
        </p:nvSpPr>
        <p:spPr>
          <a:xfrm>
            <a:off x="225631" y="237506"/>
            <a:ext cx="49163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Some graphics for making your own badges.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436F35E-FFAE-BDE5-F22D-F52338DA99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7345" y="2980046"/>
            <a:ext cx="2436607" cy="18288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B00F223-9DC2-66CE-D56D-DA9591D27D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1294" y="2909455"/>
            <a:ext cx="1517558" cy="18288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12E347F-4A29-1C55-B4E8-9947DD569D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014" y="784350"/>
            <a:ext cx="3161581" cy="18288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C186E34-0359-F627-57AE-90932AE5F9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45131" y="4932794"/>
            <a:ext cx="1828800" cy="18288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1CDC602-7BA2-8E45-33BC-AE50E38C30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72052" y="2886669"/>
            <a:ext cx="2439090" cy="18288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F859B35-E14C-0519-D80F-DAA672A4826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5378" y="4740480"/>
            <a:ext cx="1792673" cy="18288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4C6EC4E-C19F-AC42-60AB-7FE55819B41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88083" y="4871162"/>
            <a:ext cx="1836650" cy="18288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881AC486-3851-315C-DC8F-3297FF7ED77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03208" y="745343"/>
            <a:ext cx="1871330" cy="18288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0B76612E-8547-D7D0-6D42-B5EF995AD68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1049" y="2806039"/>
            <a:ext cx="2128058" cy="18288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3221A22F-910E-71D9-1F2E-98179C3AC31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584532" y="4819651"/>
            <a:ext cx="1823677" cy="182880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AC68E5AC-FBEE-CEA4-879C-9933FDABD2C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771574" y="783441"/>
            <a:ext cx="18288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780639"/>
      </p:ext>
    </p:extLst>
  </p:cSld>
  <p:clrMapOvr>
    <a:masterClrMapping/>
  </p:clrMapOvr>
</p:sld>
</file>

<file path=ppt/theme/theme1.xml><?xml version="1.0" encoding="utf-8"?>
<a:theme xmlns:a="http://schemas.openxmlformats.org/drawingml/2006/main" name="Four by Thre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our by Three" id="{000539A2-A3E6-2145-BC38-E25E1F04819E}" vid="{D1B11B0E-655C-3240-8020-2C86EB2F8DD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Four by Three</Template>
  <TotalTime>427</TotalTime>
  <Words>28</Words>
  <Application>Microsoft Macintosh PowerPoint</Application>
  <PresentationFormat>On-screen Show (4:3)</PresentationFormat>
  <Paragraphs>6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8" baseType="lpstr">
      <vt:lpstr>Arial</vt:lpstr>
      <vt:lpstr>Calibri</vt:lpstr>
      <vt:lpstr>Calibri Light</vt:lpstr>
      <vt:lpstr>Four by Three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Mike Rother</dc:creator>
  <cp:lastModifiedBy>Mike Rother</cp:lastModifiedBy>
  <cp:revision>15</cp:revision>
  <dcterms:created xsi:type="dcterms:W3CDTF">2025-06-30T11:50:35Z</dcterms:created>
  <dcterms:modified xsi:type="dcterms:W3CDTF">2025-09-13T19:10:13Z</dcterms:modified>
</cp:coreProperties>
</file>