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92" r:id="rId2"/>
    <p:sldId id="259" r:id="rId3"/>
    <p:sldId id="293" r:id="rId4"/>
  </p:sldIdLst>
  <p:sldSz cx="10058400" cy="7772400"/>
  <p:notesSz cx="9144000" cy="6858000"/>
  <p:defaultTextStyle>
    <a:defPPr>
      <a:defRPr lang="en-US"/>
    </a:defPPr>
    <a:lvl1pPr marL="0" algn="l" defTabSz="5093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352" algn="l" defTabSz="5093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705" algn="l" defTabSz="5093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058" algn="l" defTabSz="5093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411" algn="l" defTabSz="5093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764" algn="l" defTabSz="5093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116" algn="l" defTabSz="5093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469" algn="l" defTabSz="5093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4821" algn="l" defTabSz="5093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D1731"/>
    <a:srgbClr val="D7DBEB"/>
    <a:srgbClr val="0033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22" autoAdjust="0"/>
    <p:restoredTop sz="99420" autoAdjust="0"/>
  </p:normalViewPr>
  <p:slideViewPr>
    <p:cSldViewPr snapToGrid="0" snapToObjects="1">
      <p:cViewPr varScale="1">
        <p:scale>
          <a:sx n="112" d="100"/>
          <a:sy n="112" d="100"/>
        </p:scale>
        <p:origin x="416" y="200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7A2029-B761-824E-9D27-92E3528C3E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E25858-C08E-0345-9713-DBE80FECCE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2C7C3-9A4F-6542-B577-73679CD048CE}" type="datetimeFigureOut">
              <a:t>3/17/26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3031F6-199F-4C40-8AEC-F49C74D7E2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1BF56-9B7A-6446-B3D8-0AF863F21D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980D2-EB42-544E-A8A0-2876E2AFC3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26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19E73-2FF8-F64A-82CA-A97C07589F3C}" type="datetimeFigureOut">
              <a:t>3/17/26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57250"/>
            <a:ext cx="29940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EA05D-1BA8-0C45-B2F3-1EEF0991D2B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65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4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B607-CA1F-E747-9EA0-F5E8BB48AED2}" type="datetime1">
              <a:t>3/17/26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6B8C-D67A-554E-9AE6-A8ECA08CF398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A1B-0806-3D4D-BDA8-C53CEBE883B0}" type="datetime1">
              <a:t>3/17/26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6B8C-D67A-554E-9AE6-A8ECA08CF398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6CC3-F2B1-C54F-944C-46B7B9259C10}" type="datetime1">
              <a:t>3/17/26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6B8C-D67A-554E-9AE6-A8ECA08CF398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8FCC-2509-B344-9485-F052BD13D126}" type="datetime1">
              <a:t>3/17/26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9520" y="7305464"/>
            <a:ext cx="2346960" cy="413808"/>
          </a:xfrm>
        </p:spPr>
        <p:txBody>
          <a:bodyPr/>
          <a:lstStyle/>
          <a:p>
            <a:fld id="{253C6B8C-D67A-554E-9AE6-A8ECA08CF398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8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3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7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0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67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4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4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D7A0-87C1-6745-A348-D5CB05286561}" type="datetime1">
              <a:t>3/17/26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6B8C-D67A-554E-9AE6-A8ECA08CF398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2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2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A0A2-AE5F-9B48-B045-6C5D526855FB}" type="datetime1">
              <a:t>3/17/26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6B8C-D67A-554E-9AE6-A8ECA08CF398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352" indent="0">
              <a:buNone/>
              <a:defRPr sz="2200" b="1"/>
            </a:lvl2pPr>
            <a:lvl3pPr marL="1018705" indent="0">
              <a:buNone/>
              <a:defRPr sz="2000" b="1"/>
            </a:lvl3pPr>
            <a:lvl4pPr marL="1528058" indent="0">
              <a:buNone/>
              <a:defRPr sz="1800" b="1"/>
            </a:lvl4pPr>
            <a:lvl5pPr marL="2037411" indent="0">
              <a:buNone/>
              <a:defRPr sz="1800" b="1"/>
            </a:lvl5pPr>
            <a:lvl6pPr marL="2546764" indent="0">
              <a:buNone/>
              <a:defRPr sz="1800" b="1"/>
            </a:lvl6pPr>
            <a:lvl7pPr marL="3056116" indent="0">
              <a:buNone/>
              <a:defRPr sz="1800" b="1"/>
            </a:lvl7pPr>
            <a:lvl8pPr marL="3565469" indent="0">
              <a:buNone/>
              <a:defRPr sz="1800" b="1"/>
            </a:lvl8pPr>
            <a:lvl9pPr marL="4074821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352" indent="0">
              <a:buNone/>
              <a:defRPr sz="2200" b="1"/>
            </a:lvl2pPr>
            <a:lvl3pPr marL="1018705" indent="0">
              <a:buNone/>
              <a:defRPr sz="2000" b="1"/>
            </a:lvl3pPr>
            <a:lvl4pPr marL="1528058" indent="0">
              <a:buNone/>
              <a:defRPr sz="1800" b="1"/>
            </a:lvl4pPr>
            <a:lvl5pPr marL="2037411" indent="0">
              <a:buNone/>
              <a:defRPr sz="1800" b="1"/>
            </a:lvl5pPr>
            <a:lvl6pPr marL="2546764" indent="0">
              <a:buNone/>
              <a:defRPr sz="1800" b="1"/>
            </a:lvl6pPr>
            <a:lvl7pPr marL="3056116" indent="0">
              <a:buNone/>
              <a:defRPr sz="1800" b="1"/>
            </a:lvl7pPr>
            <a:lvl8pPr marL="3565469" indent="0">
              <a:buNone/>
              <a:defRPr sz="1800" b="1"/>
            </a:lvl8pPr>
            <a:lvl9pPr marL="4074821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0DAE-F0FF-B64B-BB4D-B8A88D62FF25}" type="datetime1">
              <a:t>3/17/26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6B8C-D67A-554E-9AE6-A8ECA08CF398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FD04-66A2-DF4A-A34F-EE5913836186}" type="datetime1">
              <a:t>3/17/26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6B8C-D67A-554E-9AE6-A8ECA08CF398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804C-89B2-054F-B94F-2AEDC8A555EE}" type="datetime1">
              <a:t>3/17/26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6B8C-D67A-554E-9AE6-A8ECA08CF398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352" indent="0">
              <a:buNone/>
              <a:defRPr sz="1300"/>
            </a:lvl2pPr>
            <a:lvl3pPr marL="1018705" indent="0">
              <a:buNone/>
              <a:defRPr sz="1100"/>
            </a:lvl3pPr>
            <a:lvl4pPr marL="1528058" indent="0">
              <a:buNone/>
              <a:defRPr sz="1000"/>
            </a:lvl4pPr>
            <a:lvl5pPr marL="2037411" indent="0">
              <a:buNone/>
              <a:defRPr sz="1000"/>
            </a:lvl5pPr>
            <a:lvl6pPr marL="2546764" indent="0">
              <a:buNone/>
              <a:defRPr sz="1000"/>
            </a:lvl6pPr>
            <a:lvl7pPr marL="3056116" indent="0">
              <a:buNone/>
              <a:defRPr sz="1000"/>
            </a:lvl7pPr>
            <a:lvl8pPr marL="3565469" indent="0">
              <a:buNone/>
              <a:defRPr sz="1000"/>
            </a:lvl8pPr>
            <a:lvl9pPr marL="407482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AC284-3FD8-CD40-9748-B809B6DACDF4}" type="datetime1">
              <a:t>3/17/26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6B8C-D67A-554E-9AE6-A8ECA08CF398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352" indent="0">
              <a:buNone/>
              <a:defRPr sz="3100"/>
            </a:lvl2pPr>
            <a:lvl3pPr marL="1018705" indent="0">
              <a:buNone/>
              <a:defRPr sz="2700"/>
            </a:lvl3pPr>
            <a:lvl4pPr marL="1528058" indent="0">
              <a:buNone/>
              <a:defRPr sz="2200"/>
            </a:lvl4pPr>
            <a:lvl5pPr marL="2037411" indent="0">
              <a:buNone/>
              <a:defRPr sz="2200"/>
            </a:lvl5pPr>
            <a:lvl6pPr marL="2546764" indent="0">
              <a:buNone/>
              <a:defRPr sz="2200"/>
            </a:lvl6pPr>
            <a:lvl7pPr marL="3056116" indent="0">
              <a:buNone/>
              <a:defRPr sz="2200"/>
            </a:lvl7pPr>
            <a:lvl8pPr marL="3565469" indent="0">
              <a:buNone/>
              <a:defRPr sz="2200"/>
            </a:lvl8pPr>
            <a:lvl9pPr marL="4074821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352" indent="0">
              <a:buNone/>
              <a:defRPr sz="1300"/>
            </a:lvl2pPr>
            <a:lvl3pPr marL="1018705" indent="0">
              <a:buNone/>
              <a:defRPr sz="1100"/>
            </a:lvl3pPr>
            <a:lvl4pPr marL="1528058" indent="0">
              <a:buNone/>
              <a:defRPr sz="1000"/>
            </a:lvl4pPr>
            <a:lvl5pPr marL="2037411" indent="0">
              <a:buNone/>
              <a:defRPr sz="1000"/>
            </a:lvl5pPr>
            <a:lvl6pPr marL="2546764" indent="0">
              <a:buNone/>
              <a:defRPr sz="1000"/>
            </a:lvl6pPr>
            <a:lvl7pPr marL="3056116" indent="0">
              <a:buNone/>
              <a:defRPr sz="1000"/>
            </a:lvl7pPr>
            <a:lvl8pPr marL="3565469" indent="0">
              <a:buNone/>
              <a:defRPr sz="1000"/>
            </a:lvl8pPr>
            <a:lvl9pPr marL="407482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D6A9-7A30-574F-A41A-FAAAD8AA35D8}" type="datetime1">
              <a:t>3/17/26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6B8C-D67A-554E-9AE6-A8ECA08CF398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70" tIns="50935" rIns="101870" bIns="5093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2"/>
            <a:ext cx="9052560" cy="5129425"/>
          </a:xfrm>
          <a:prstGeom prst="rect">
            <a:avLst/>
          </a:prstGeom>
        </p:spPr>
        <p:txBody>
          <a:bodyPr vert="horz" lIns="101870" tIns="50935" rIns="101870" bIns="5093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70" tIns="50935" rIns="101870" bIns="5093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01F69-645B-454E-BC18-D56FBF745F3D}" type="datetime1">
              <a:t>3/17/26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70" tIns="50935" rIns="101870" bIns="5093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70" tIns="50935" rIns="101870" bIns="5093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C6B8C-D67A-554E-9AE6-A8ECA08CF398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50935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15" indent="-382015" algn="l" defTabSz="50935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698" indent="-318346" algn="l" defTabSz="50935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382" indent="-254676" algn="l" defTabSz="50935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734" indent="-254676" algn="l" defTabSz="50935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087" indent="-254676" algn="l" defTabSz="50935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440" indent="-254676" algn="l" defTabSz="50935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793" indent="-254676" algn="l" defTabSz="50935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145" indent="-254676" algn="l" defTabSz="50935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498" indent="-254676" algn="l" defTabSz="50935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52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705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058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411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764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116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469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821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B92D7EA-0C37-B059-AA16-75294B87EE16}"/>
              </a:ext>
            </a:extLst>
          </p:cNvPr>
          <p:cNvSpPr/>
          <p:nvPr/>
        </p:nvSpPr>
        <p:spPr>
          <a:xfrm>
            <a:off x="194748" y="1076041"/>
            <a:ext cx="9601200" cy="3751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1BAF4DA5-1E42-7946-832D-AF9B1BBFB00A}"/>
              </a:ext>
            </a:extLst>
          </p:cNvPr>
          <p:cNvSpPr>
            <a:spLocks noChangeAspect="1"/>
          </p:cNvSpPr>
          <p:nvPr/>
        </p:nvSpPr>
        <p:spPr>
          <a:xfrm rot="9393083">
            <a:off x="1901336" y="4940717"/>
            <a:ext cx="6176585" cy="50149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F9DFE0C7-959A-2941-A0E7-8FF61F82C186}"/>
              </a:ext>
            </a:extLst>
          </p:cNvPr>
          <p:cNvSpPr>
            <a:spLocks noChangeAspect="1"/>
          </p:cNvSpPr>
          <p:nvPr/>
        </p:nvSpPr>
        <p:spPr>
          <a:xfrm>
            <a:off x="2284227" y="3336352"/>
            <a:ext cx="5684116" cy="50149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4EBECD-50EB-4342-8CD4-CBF780AA997B}"/>
              </a:ext>
            </a:extLst>
          </p:cNvPr>
          <p:cNvCxnSpPr>
            <a:cxnSpLocks noChangeAspect="1"/>
          </p:cNvCxnSpPr>
          <p:nvPr/>
        </p:nvCxnSpPr>
        <p:spPr>
          <a:xfrm>
            <a:off x="191661" y="4444391"/>
            <a:ext cx="9601200" cy="0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FE559BB-6DB1-0643-9B61-DF70252E6247}"/>
              </a:ext>
            </a:extLst>
          </p:cNvPr>
          <p:cNvSpPr txBox="1">
            <a:spLocks noChangeAspect="1"/>
          </p:cNvSpPr>
          <p:nvPr/>
        </p:nvSpPr>
        <p:spPr>
          <a:xfrm>
            <a:off x="3156726" y="579254"/>
            <a:ext cx="274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/>
              <a:t>Our Target Condition: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DF81AA-95CC-554A-B569-83FF5D97982F}"/>
              </a:ext>
            </a:extLst>
          </p:cNvPr>
          <p:cNvSpPr txBox="1">
            <a:spLocks noChangeAspect="1"/>
          </p:cNvSpPr>
          <p:nvPr/>
        </p:nvSpPr>
        <p:spPr>
          <a:xfrm>
            <a:off x="235531" y="575633"/>
            <a:ext cx="126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/>
              <a:t>Team: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1D40E7-D168-F043-A575-40A1DD1D7EE9}"/>
              </a:ext>
            </a:extLst>
          </p:cNvPr>
          <p:cNvSpPr txBox="1">
            <a:spLocks noChangeAspect="1"/>
          </p:cNvSpPr>
          <p:nvPr/>
        </p:nvSpPr>
        <p:spPr>
          <a:xfrm>
            <a:off x="203849" y="1161362"/>
            <a:ext cx="2302779" cy="248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1300" b="1"/>
              <a:t>DATE, OBSTACLE, NEXT STEP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9FDFE3-002C-EA40-867C-DA080D2134E6}"/>
              </a:ext>
            </a:extLst>
          </p:cNvPr>
          <p:cNvSpPr>
            <a:spLocks/>
          </p:cNvSpPr>
          <p:nvPr/>
        </p:nvSpPr>
        <p:spPr>
          <a:xfrm>
            <a:off x="194749" y="1076040"/>
            <a:ext cx="9601200" cy="63680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93E0AC-F92C-2143-B0C9-49DB606F8D16}"/>
              </a:ext>
            </a:extLst>
          </p:cNvPr>
          <p:cNvSpPr txBox="1">
            <a:spLocks noChangeAspect="1"/>
          </p:cNvSpPr>
          <p:nvPr/>
        </p:nvSpPr>
        <p:spPr>
          <a:xfrm>
            <a:off x="150615" y="203992"/>
            <a:ext cx="3301401" cy="381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400" b="1"/>
              <a:t>Experimenting Record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DA15E7-D661-D740-B713-39703C9F1BA8}"/>
              </a:ext>
            </a:extLst>
          </p:cNvPr>
          <p:cNvSpPr txBox="1">
            <a:spLocks noChangeAspect="1"/>
          </p:cNvSpPr>
          <p:nvPr/>
        </p:nvSpPr>
        <p:spPr>
          <a:xfrm>
            <a:off x="3017305" y="169077"/>
            <a:ext cx="2850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/>
              <a:t>(Each row = one experiment)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FA59C57-308F-024F-B5EF-36F74DC45377}"/>
              </a:ext>
            </a:extLst>
          </p:cNvPr>
          <p:cNvCxnSpPr>
            <a:cxnSpLocks noChangeAspect="1"/>
          </p:cNvCxnSpPr>
          <p:nvPr/>
        </p:nvCxnSpPr>
        <p:spPr>
          <a:xfrm>
            <a:off x="200978" y="1449686"/>
            <a:ext cx="9601200" cy="0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C8D9D85-E06E-C347-8D45-4BD717B292EA}"/>
              </a:ext>
            </a:extLst>
          </p:cNvPr>
          <p:cNvCxnSpPr>
            <a:cxnSpLocks noChangeAspect="1"/>
          </p:cNvCxnSpPr>
          <p:nvPr/>
        </p:nvCxnSpPr>
        <p:spPr>
          <a:xfrm>
            <a:off x="2515258" y="1075368"/>
            <a:ext cx="0" cy="635508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5B898EA-E426-3141-8825-814768B9C3F0}"/>
              </a:ext>
            </a:extLst>
          </p:cNvPr>
          <p:cNvCxnSpPr>
            <a:cxnSpLocks noChangeAspect="1"/>
          </p:cNvCxnSpPr>
          <p:nvPr/>
        </p:nvCxnSpPr>
        <p:spPr>
          <a:xfrm>
            <a:off x="7502701" y="1070296"/>
            <a:ext cx="0" cy="635508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07CD7A0-928A-B661-FC9C-B7D675B1BD2F}"/>
              </a:ext>
            </a:extLst>
          </p:cNvPr>
          <p:cNvSpPr/>
          <p:nvPr/>
        </p:nvSpPr>
        <p:spPr>
          <a:xfrm>
            <a:off x="194748" y="573679"/>
            <a:ext cx="9601200" cy="37513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A268F3-690F-CEC2-EBCA-3E82DE94CDA3}"/>
              </a:ext>
            </a:extLst>
          </p:cNvPr>
          <p:cNvSpPr txBox="1">
            <a:spLocks noChangeAspect="1"/>
          </p:cNvSpPr>
          <p:nvPr/>
        </p:nvSpPr>
        <p:spPr>
          <a:xfrm>
            <a:off x="2537616" y="1159437"/>
            <a:ext cx="2249901" cy="25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1300" b="1"/>
              <a:t>WHAT DO YOU PREDICT?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DD49A8-6F97-7E65-A00D-590E34FE7BEF}"/>
              </a:ext>
            </a:extLst>
          </p:cNvPr>
          <p:cNvSpPr txBox="1">
            <a:spLocks noChangeAspect="1"/>
          </p:cNvSpPr>
          <p:nvPr/>
        </p:nvSpPr>
        <p:spPr>
          <a:xfrm>
            <a:off x="5233755" y="1161362"/>
            <a:ext cx="2279559" cy="248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1300" b="1"/>
              <a:t>WHAT ACTUALLY HAPPENED?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020041-D12C-F386-F9ED-BAC2C50A4A4D}"/>
              </a:ext>
            </a:extLst>
          </p:cNvPr>
          <p:cNvSpPr txBox="1">
            <a:spLocks noChangeAspect="1"/>
          </p:cNvSpPr>
          <p:nvPr/>
        </p:nvSpPr>
        <p:spPr>
          <a:xfrm>
            <a:off x="7500157" y="1157512"/>
            <a:ext cx="2279559" cy="248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1300" b="1"/>
              <a:t>WHAT DID YOU LEARN?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9DD1CC9-5EAA-FC41-AB11-8F93111E1022}"/>
              </a:ext>
            </a:extLst>
          </p:cNvPr>
          <p:cNvSpPr>
            <a:spLocks/>
          </p:cNvSpPr>
          <p:nvPr/>
        </p:nvSpPr>
        <p:spPr>
          <a:xfrm>
            <a:off x="4815739" y="1074740"/>
            <a:ext cx="365760" cy="6355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427095-A7E8-454D-8C54-313D36360B53}"/>
              </a:ext>
            </a:extLst>
          </p:cNvPr>
          <p:cNvSpPr txBox="1">
            <a:spLocks noChangeAspect="1"/>
          </p:cNvSpPr>
          <p:nvPr/>
        </p:nvSpPr>
        <p:spPr>
          <a:xfrm rot="16200000">
            <a:off x="3594321" y="4111735"/>
            <a:ext cx="28224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>
                <a:solidFill>
                  <a:schemeClr val="bg1"/>
                </a:solidFill>
              </a:rPr>
              <a:t>DO THE EXPERIMENT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5DCD42F-3074-E56A-3829-D32FFF40FEE8}"/>
              </a:ext>
            </a:extLst>
          </p:cNvPr>
          <p:cNvSpPr/>
          <p:nvPr/>
        </p:nvSpPr>
        <p:spPr>
          <a:xfrm>
            <a:off x="272089" y="1511203"/>
            <a:ext cx="2169994" cy="32754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78E837F-4121-2E2C-4E8E-33290C0B4BCA}"/>
              </a:ext>
            </a:extLst>
          </p:cNvPr>
          <p:cNvSpPr txBox="1"/>
          <p:nvPr/>
        </p:nvSpPr>
        <p:spPr>
          <a:xfrm>
            <a:off x="229414" y="1539365"/>
            <a:ext cx="70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Date: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3FFCAA3-DD75-FF4A-9A75-C932D8806F50}"/>
              </a:ext>
            </a:extLst>
          </p:cNvPr>
          <p:cNvSpPr/>
          <p:nvPr/>
        </p:nvSpPr>
        <p:spPr>
          <a:xfrm>
            <a:off x="274363" y="1895614"/>
            <a:ext cx="2169994" cy="93942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03A42F9-905A-9EAB-71CD-70431E9C0832}"/>
              </a:ext>
            </a:extLst>
          </p:cNvPr>
          <p:cNvSpPr txBox="1"/>
          <p:nvPr/>
        </p:nvSpPr>
        <p:spPr>
          <a:xfrm>
            <a:off x="220638" y="1869185"/>
            <a:ext cx="1453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Current Obstacle: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EF9710C-9120-E035-E457-820829FA37BB}"/>
              </a:ext>
            </a:extLst>
          </p:cNvPr>
          <p:cNvSpPr/>
          <p:nvPr/>
        </p:nvSpPr>
        <p:spPr>
          <a:xfrm>
            <a:off x="278445" y="2889841"/>
            <a:ext cx="2169994" cy="146304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8FC8CCE-49FA-171B-8470-460785F75534}"/>
              </a:ext>
            </a:extLst>
          </p:cNvPr>
          <p:cNvSpPr txBox="1"/>
          <p:nvPr/>
        </p:nvSpPr>
        <p:spPr>
          <a:xfrm>
            <a:off x="213381" y="2863414"/>
            <a:ext cx="1048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Next Step: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A5B84A3-BCA5-EF23-9B86-803DE4913FFB}"/>
              </a:ext>
            </a:extLst>
          </p:cNvPr>
          <p:cNvSpPr txBox="1"/>
          <p:nvPr/>
        </p:nvSpPr>
        <p:spPr>
          <a:xfrm>
            <a:off x="275772" y="4162439"/>
            <a:ext cx="21481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/>
              <a:t>What do you plan to do?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DBB3A4B-CB22-0179-793F-7134B8A78049}"/>
              </a:ext>
            </a:extLst>
          </p:cNvPr>
          <p:cNvSpPr/>
          <p:nvPr/>
        </p:nvSpPr>
        <p:spPr>
          <a:xfrm>
            <a:off x="279346" y="4508402"/>
            <a:ext cx="2169994" cy="32754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502EB57-B2A3-B4FB-B1AC-638440329698}"/>
              </a:ext>
            </a:extLst>
          </p:cNvPr>
          <p:cNvSpPr txBox="1"/>
          <p:nvPr/>
        </p:nvSpPr>
        <p:spPr>
          <a:xfrm>
            <a:off x="236671" y="4536564"/>
            <a:ext cx="70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Date: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865D6B3-9527-4E7E-D22B-6BF0E4BC5AB7}"/>
              </a:ext>
            </a:extLst>
          </p:cNvPr>
          <p:cNvSpPr/>
          <p:nvPr/>
        </p:nvSpPr>
        <p:spPr>
          <a:xfrm>
            <a:off x="281620" y="4892813"/>
            <a:ext cx="2169994" cy="93942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7884F73-8797-545F-20FB-AEFF0EC302E5}"/>
              </a:ext>
            </a:extLst>
          </p:cNvPr>
          <p:cNvSpPr txBox="1"/>
          <p:nvPr/>
        </p:nvSpPr>
        <p:spPr>
          <a:xfrm>
            <a:off x="227895" y="4866384"/>
            <a:ext cx="21724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Obstacle (maybe still the same one?):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10AA2B3-AD3B-0821-4699-C3D40959D47B}"/>
              </a:ext>
            </a:extLst>
          </p:cNvPr>
          <p:cNvSpPr/>
          <p:nvPr/>
        </p:nvSpPr>
        <p:spPr>
          <a:xfrm>
            <a:off x="285702" y="5887040"/>
            <a:ext cx="2169994" cy="146304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BECF16A-D929-B7B0-E13D-F569B9D5058A}"/>
              </a:ext>
            </a:extLst>
          </p:cNvPr>
          <p:cNvSpPr txBox="1"/>
          <p:nvPr/>
        </p:nvSpPr>
        <p:spPr>
          <a:xfrm>
            <a:off x="220638" y="5860613"/>
            <a:ext cx="1048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Next Step: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D02376C-87F0-9000-0635-C5DAF405F04B}"/>
              </a:ext>
            </a:extLst>
          </p:cNvPr>
          <p:cNvSpPr txBox="1"/>
          <p:nvPr/>
        </p:nvSpPr>
        <p:spPr>
          <a:xfrm>
            <a:off x="283029" y="7159638"/>
            <a:ext cx="21481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/>
              <a:t>What do you plan to do?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82D1B62-60B8-F119-DBBF-9C4892E14526}"/>
              </a:ext>
            </a:extLst>
          </p:cNvPr>
          <p:cNvSpPr txBox="1"/>
          <p:nvPr/>
        </p:nvSpPr>
        <p:spPr>
          <a:xfrm>
            <a:off x="5246914" y="4198725"/>
            <a:ext cx="21481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/>
              <a:t>Facts and Data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3ABC662-3F81-7CBF-2C7B-8D0A7C996A9F}"/>
              </a:ext>
            </a:extLst>
          </p:cNvPr>
          <p:cNvSpPr txBox="1"/>
          <p:nvPr/>
        </p:nvSpPr>
        <p:spPr>
          <a:xfrm>
            <a:off x="5254171" y="7195925"/>
            <a:ext cx="21481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/>
              <a:t>Facts and Data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F837EA4-1D67-DC51-E2E8-52CB94E5352C}"/>
              </a:ext>
            </a:extLst>
          </p:cNvPr>
          <p:cNvSpPr txBox="1"/>
          <p:nvPr/>
        </p:nvSpPr>
        <p:spPr>
          <a:xfrm>
            <a:off x="7445828" y="4191468"/>
            <a:ext cx="24093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/>
              <a:t>What was different from what you predicted?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F689250-6B3B-7F8D-3236-068E73A81A67}"/>
              </a:ext>
            </a:extLst>
          </p:cNvPr>
          <p:cNvSpPr txBox="1"/>
          <p:nvPr/>
        </p:nvSpPr>
        <p:spPr>
          <a:xfrm>
            <a:off x="7453085" y="7182543"/>
            <a:ext cx="24093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/>
              <a:t>What was different from what you predicted?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6A76A87-FA32-6C61-C985-DD84B4AA73FF}"/>
              </a:ext>
            </a:extLst>
          </p:cNvPr>
          <p:cNvCxnSpPr>
            <a:cxnSpLocks noChangeAspect="1"/>
          </p:cNvCxnSpPr>
          <p:nvPr/>
        </p:nvCxnSpPr>
        <p:spPr>
          <a:xfrm>
            <a:off x="3160948" y="569552"/>
            <a:ext cx="0" cy="374904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59492B31-C3D6-D839-80C2-714627BA73F0}"/>
              </a:ext>
            </a:extLst>
          </p:cNvPr>
          <p:cNvSpPr txBox="1"/>
          <p:nvPr/>
        </p:nvSpPr>
        <p:spPr>
          <a:xfrm>
            <a:off x="2497016" y="4090426"/>
            <a:ext cx="232117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b="1"/>
              <a:t>What is your best guess</a:t>
            </a:r>
          </a:p>
          <a:p>
            <a:pPr algn="ctr">
              <a:lnSpc>
                <a:spcPct val="90000"/>
              </a:lnSpc>
            </a:pPr>
            <a:r>
              <a:rPr lang="en-US" sz="900" b="1"/>
              <a:t>about what will happen?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21B965-B135-7964-1220-D134438A7B4D}"/>
              </a:ext>
            </a:extLst>
          </p:cNvPr>
          <p:cNvSpPr txBox="1"/>
          <p:nvPr/>
        </p:nvSpPr>
        <p:spPr>
          <a:xfrm>
            <a:off x="0" y="7483639"/>
            <a:ext cx="10058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Based on Toyota Kata and the work of Gemma Jones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A7DCAE-01C4-423D-41C9-42AB3CC16F38}"/>
              </a:ext>
            </a:extLst>
          </p:cNvPr>
          <p:cNvSpPr txBox="1"/>
          <p:nvPr/>
        </p:nvSpPr>
        <p:spPr>
          <a:xfrm>
            <a:off x="2497016" y="7091533"/>
            <a:ext cx="232117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b="1"/>
              <a:t>What is your best guess</a:t>
            </a:r>
          </a:p>
          <a:p>
            <a:pPr algn="ctr">
              <a:lnSpc>
                <a:spcPct val="90000"/>
              </a:lnSpc>
            </a:pPr>
            <a:r>
              <a:rPr lang="en-US" sz="900" b="1"/>
              <a:t>about what will happen?</a:t>
            </a:r>
          </a:p>
        </p:txBody>
      </p:sp>
    </p:spTree>
    <p:extLst>
      <p:ext uri="{BB962C8B-B14F-4D97-AF65-F5344CB8AC3E}">
        <p14:creationId xmlns:p14="http://schemas.microsoft.com/office/powerpoint/2010/main" val="3103818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762EB02-5BBE-138A-A098-2941431A1AB7}"/>
              </a:ext>
            </a:extLst>
          </p:cNvPr>
          <p:cNvSpPr/>
          <p:nvPr/>
        </p:nvSpPr>
        <p:spPr>
          <a:xfrm>
            <a:off x="296594" y="346416"/>
            <a:ext cx="9284677" cy="7105358"/>
          </a:xfrm>
          <a:prstGeom prst="roundRect">
            <a:avLst>
              <a:gd name="adj" fmla="val 11427"/>
            </a:avLst>
          </a:prstGeom>
          <a:solidFill>
            <a:srgbClr val="7EDA5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DC3632E-02F2-2EE1-CF98-F9BA89BBE007}"/>
              </a:ext>
            </a:extLst>
          </p:cNvPr>
          <p:cNvSpPr/>
          <p:nvPr/>
        </p:nvSpPr>
        <p:spPr>
          <a:xfrm>
            <a:off x="817246" y="1392555"/>
            <a:ext cx="8759190" cy="6059219"/>
          </a:xfrm>
          <a:prstGeom prst="roundRect">
            <a:avLst>
              <a:gd name="adj" fmla="val 13624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A1FD07-79CA-E6E3-DBCD-594DCC405ABF}"/>
              </a:ext>
            </a:extLst>
          </p:cNvPr>
          <p:cNvSpPr txBox="1"/>
          <p:nvPr/>
        </p:nvSpPr>
        <p:spPr>
          <a:xfrm>
            <a:off x="690517" y="491874"/>
            <a:ext cx="8172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88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Coaching/Reflection Questions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285221-AA6A-4903-3757-73739488B0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407"/>
                    </a14:imgEffect>
                    <a14:imgEffect>
                      <a14:brightnessContrast bright="12000" contrast="-2000"/>
                    </a14:imgEffect>
                  </a14:imgLayer>
                </a14:imgProps>
              </a:ext>
            </a:extLst>
          </a:blip>
          <a:srcRect l="6088" t="5974" r="5700" b="5585"/>
          <a:stretch/>
        </p:blipFill>
        <p:spPr>
          <a:xfrm>
            <a:off x="7758186" y="491490"/>
            <a:ext cx="1608699" cy="1608699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B893DB-BE04-9615-0285-BFE98E7F751D}"/>
              </a:ext>
            </a:extLst>
          </p:cNvPr>
          <p:cNvSpPr txBox="1"/>
          <p:nvPr/>
        </p:nvSpPr>
        <p:spPr>
          <a:xfrm>
            <a:off x="2065424" y="1708384"/>
            <a:ext cx="5909452" cy="48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60" b="1">
                <a:latin typeface="Arial" panose="020B0604020202020204" pitchFamily="34" charset="0"/>
                <a:cs typeface="Arial" panose="020B0604020202020204" pitchFamily="34" charset="0"/>
              </a:rPr>
              <a:t>What is your Target Condition?</a:t>
            </a:r>
            <a:endParaRPr lang="en-US" sz="2860" b="1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4452A5-A625-63FA-4E31-1E4F06FE955D}"/>
              </a:ext>
            </a:extLst>
          </p:cNvPr>
          <p:cNvSpPr txBox="1"/>
          <p:nvPr/>
        </p:nvSpPr>
        <p:spPr>
          <a:xfrm>
            <a:off x="2077398" y="2313084"/>
            <a:ext cx="7082931" cy="2182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860" b="1">
                <a:latin typeface="Arial" panose="020B0604020202020204" pitchFamily="34" charset="0"/>
                <a:cs typeface="Arial" panose="020B0604020202020204" pitchFamily="34" charset="0"/>
              </a:rPr>
              <a:t>Where are you now?</a:t>
            </a:r>
          </a:p>
          <a:p>
            <a:pPr>
              <a:lnSpc>
                <a:spcPct val="95000"/>
              </a:lnSpc>
            </a:pPr>
            <a:r>
              <a:rPr lang="en-US" sz="2860" b="1">
                <a:latin typeface="Arial" panose="020B0604020202020204" pitchFamily="34" charset="0"/>
                <a:cs typeface="Arial" panose="020B0604020202020204" pitchFamily="34" charset="0"/>
              </a:rPr>
              <a:t>What did you plan as your Last Step?</a:t>
            </a:r>
          </a:p>
          <a:p>
            <a:pPr lvl="1">
              <a:lnSpc>
                <a:spcPct val="95000"/>
              </a:lnSpc>
            </a:pPr>
            <a:r>
              <a:rPr lang="en-US" sz="2860">
                <a:latin typeface="Arial" panose="020B0604020202020204" pitchFamily="34" charset="0"/>
                <a:cs typeface="Arial" panose="020B0604020202020204" pitchFamily="34" charset="0"/>
              </a:rPr>
              <a:t>What did you expect to happen?</a:t>
            </a:r>
          </a:p>
          <a:p>
            <a:pPr lvl="1">
              <a:lnSpc>
                <a:spcPct val="95000"/>
              </a:lnSpc>
            </a:pPr>
            <a:r>
              <a:rPr lang="en-US" sz="2860">
                <a:latin typeface="Arial" panose="020B0604020202020204" pitchFamily="34" charset="0"/>
                <a:cs typeface="Arial" panose="020B0604020202020204" pitchFamily="34" charset="0"/>
              </a:rPr>
              <a:t>What actually happened?</a:t>
            </a:r>
          </a:p>
          <a:p>
            <a:pPr lvl="1">
              <a:lnSpc>
                <a:spcPct val="95000"/>
              </a:lnSpc>
            </a:pPr>
            <a:r>
              <a:rPr lang="en-US" sz="2860">
                <a:latin typeface="Arial" panose="020B0604020202020204" pitchFamily="34" charset="0"/>
                <a:cs typeface="Arial" panose="020B0604020202020204" pitchFamily="34" charset="0"/>
              </a:rPr>
              <a:t>What did you learn?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7383AF-571D-E95B-4FAE-A99587FC02D8}"/>
              </a:ext>
            </a:extLst>
          </p:cNvPr>
          <p:cNvSpPr txBox="1"/>
          <p:nvPr/>
        </p:nvSpPr>
        <p:spPr>
          <a:xfrm>
            <a:off x="2065425" y="4654057"/>
            <a:ext cx="6035180" cy="48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60" b="1">
                <a:latin typeface="Arial" panose="020B0604020202020204" pitchFamily="34" charset="0"/>
                <a:cs typeface="Arial" panose="020B0604020202020204" pitchFamily="34" charset="0"/>
              </a:rPr>
              <a:t>What is your Current Obstacle?</a:t>
            </a:r>
            <a:endParaRPr lang="en-US" sz="2860" b="1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72A332-4676-E0E6-2175-281384CDDB7C}"/>
              </a:ext>
            </a:extLst>
          </p:cNvPr>
          <p:cNvSpPr txBox="1"/>
          <p:nvPr/>
        </p:nvSpPr>
        <p:spPr>
          <a:xfrm>
            <a:off x="2071411" y="5270731"/>
            <a:ext cx="6262692" cy="928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860" b="1">
                <a:latin typeface="Arial" panose="020B0604020202020204" pitchFamily="34" charset="0"/>
                <a:cs typeface="Arial" panose="020B0604020202020204" pitchFamily="34" charset="0"/>
              </a:rPr>
              <a:t>What is your Next Step?</a:t>
            </a:r>
          </a:p>
          <a:p>
            <a:pPr lvl="1">
              <a:lnSpc>
                <a:spcPct val="95000"/>
              </a:lnSpc>
            </a:pPr>
            <a:r>
              <a:rPr lang="en-US" sz="2860">
                <a:latin typeface="Arial" panose="020B0604020202020204" pitchFamily="34" charset="0"/>
                <a:cs typeface="Arial" panose="020B0604020202020204" pitchFamily="34" charset="0"/>
              </a:rPr>
              <a:t>What do you expect to happen?</a:t>
            </a:r>
            <a:endParaRPr lang="en-US" sz="2860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5C31B4-6DB0-E16C-6161-153591B80920}"/>
              </a:ext>
            </a:extLst>
          </p:cNvPr>
          <p:cNvSpPr txBox="1"/>
          <p:nvPr/>
        </p:nvSpPr>
        <p:spPr>
          <a:xfrm>
            <a:off x="2077398" y="6318479"/>
            <a:ext cx="6615932" cy="928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860">
                <a:latin typeface="Arial" panose="020B0604020202020204" pitchFamily="34" charset="0"/>
                <a:cs typeface="Arial" panose="020B0604020202020204" pitchFamily="34" charset="0"/>
              </a:rPr>
              <a:t>When can we see </a:t>
            </a:r>
            <a:r>
              <a:rPr lang="en-US" sz="2860" b="1">
                <a:latin typeface="Arial" panose="020B0604020202020204" pitchFamily="34" charset="0"/>
                <a:cs typeface="Arial" panose="020B0604020202020204" pitchFamily="34" charset="0"/>
              </a:rPr>
              <a:t>what you learned</a:t>
            </a:r>
            <a:r>
              <a:rPr lang="en-US" sz="2860">
                <a:latin typeface="Arial" panose="020B0604020202020204" pitchFamily="34" charset="0"/>
                <a:cs typeface="Arial" panose="020B0604020202020204" pitchFamily="34" charset="0"/>
              </a:rPr>
              <a:t> from that step?</a:t>
            </a:r>
            <a:endParaRPr lang="en-US" sz="2860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416F8C-7D6A-6630-7226-A8A0399E42E3}"/>
              </a:ext>
            </a:extLst>
          </p:cNvPr>
          <p:cNvSpPr txBox="1"/>
          <p:nvPr/>
        </p:nvSpPr>
        <p:spPr>
          <a:xfrm>
            <a:off x="1317024" y="1660486"/>
            <a:ext cx="766502" cy="51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80">
                <a:latin typeface="Arial" panose="020B0604020202020204" pitchFamily="34" charset="0"/>
                <a:cs typeface="Arial" panose="020B0604020202020204" pitchFamily="34" charset="0"/>
              </a:rPr>
              <a:t>Q1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94AA77-34B7-3DDC-E7D9-8C2FD9E70D30}"/>
              </a:ext>
            </a:extLst>
          </p:cNvPr>
          <p:cNvSpPr txBox="1"/>
          <p:nvPr/>
        </p:nvSpPr>
        <p:spPr>
          <a:xfrm>
            <a:off x="1305051" y="2313084"/>
            <a:ext cx="766502" cy="51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80">
                <a:latin typeface="Arial" panose="020B0604020202020204" pitchFamily="34" charset="0"/>
                <a:cs typeface="Arial" panose="020B0604020202020204" pitchFamily="34" charset="0"/>
              </a:rPr>
              <a:t>Q2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A6FF1C-71EF-052F-5505-8F0D4FDD1E74}"/>
              </a:ext>
            </a:extLst>
          </p:cNvPr>
          <p:cNvSpPr txBox="1"/>
          <p:nvPr/>
        </p:nvSpPr>
        <p:spPr>
          <a:xfrm>
            <a:off x="1311038" y="4618135"/>
            <a:ext cx="766502" cy="51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80">
                <a:latin typeface="Arial" panose="020B0604020202020204" pitchFamily="34" charset="0"/>
                <a:cs typeface="Arial" panose="020B0604020202020204" pitchFamily="34" charset="0"/>
              </a:rPr>
              <a:t>Q3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DD2805-C164-84B2-7A78-D32C5EEDBCE7}"/>
              </a:ext>
            </a:extLst>
          </p:cNvPr>
          <p:cNvSpPr txBox="1"/>
          <p:nvPr/>
        </p:nvSpPr>
        <p:spPr>
          <a:xfrm>
            <a:off x="1317026" y="5270734"/>
            <a:ext cx="766502" cy="51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80">
                <a:latin typeface="Arial" panose="020B0604020202020204" pitchFamily="34" charset="0"/>
                <a:cs typeface="Arial" panose="020B0604020202020204" pitchFamily="34" charset="0"/>
              </a:rPr>
              <a:t>Q4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08E7FB-0E44-DBE9-1654-AF26E5F81ACC}"/>
              </a:ext>
            </a:extLst>
          </p:cNvPr>
          <p:cNvSpPr txBox="1"/>
          <p:nvPr/>
        </p:nvSpPr>
        <p:spPr>
          <a:xfrm>
            <a:off x="1305051" y="6318484"/>
            <a:ext cx="766502" cy="51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80">
                <a:latin typeface="Arial" panose="020B0604020202020204" pitchFamily="34" charset="0"/>
                <a:cs typeface="Arial" panose="020B0604020202020204" pitchFamily="34" charset="0"/>
              </a:rPr>
              <a:t>Q5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1B8488F-91A1-B2B8-466E-445C7BDF654D}"/>
              </a:ext>
            </a:extLst>
          </p:cNvPr>
          <p:cNvSpPr>
            <a:spLocks noChangeAspect="1"/>
          </p:cNvSpPr>
          <p:nvPr/>
        </p:nvSpPr>
        <p:spPr>
          <a:xfrm>
            <a:off x="7759337" y="491490"/>
            <a:ext cx="1609344" cy="16093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3AF7336-510C-57DB-1880-B1C06A81E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5064" y="653140"/>
            <a:ext cx="1307592" cy="130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18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B014B-6F69-885F-9E02-8D43515EB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6B8C-D67A-554E-9AE6-A8ECA08CF398}" type="slidenum">
              <a:rPr lang="en-US"/>
              <a:pPr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1C186F-31CB-F6EE-3D9C-559F3F827E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3" r="3487"/>
          <a:stretch/>
        </p:blipFill>
        <p:spPr>
          <a:xfrm>
            <a:off x="125730" y="74930"/>
            <a:ext cx="4823460" cy="37998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8C96BB-EB52-ED5E-C66B-A5A9053A5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3" r="3487"/>
          <a:stretch/>
        </p:blipFill>
        <p:spPr>
          <a:xfrm>
            <a:off x="5097780" y="74931"/>
            <a:ext cx="4823460" cy="37998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594426-4768-B091-79B5-23E20CA5F6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3" r="3487"/>
          <a:stretch/>
        </p:blipFill>
        <p:spPr>
          <a:xfrm>
            <a:off x="129540" y="3909059"/>
            <a:ext cx="4823460" cy="37998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24A942-E5CC-F42D-DB6D-788B23A470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3" r="3487"/>
          <a:stretch/>
        </p:blipFill>
        <p:spPr>
          <a:xfrm>
            <a:off x="5101590" y="3909060"/>
            <a:ext cx="4823460" cy="379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11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6408</TotalTime>
  <Words>201</Words>
  <Application>Microsoft Macintosh PowerPoint</Application>
  <PresentationFormat>Custom</PresentationFormat>
  <Paragraphs>43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</dc:creator>
  <cp:lastModifiedBy>Mike Rother</cp:lastModifiedBy>
  <cp:revision>276</cp:revision>
  <cp:lastPrinted>2022-02-28T20:10:46Z</cp:lastPrinted>
  <dcterms:created xsi:type="dcterms:W3CDTF">2012-12-17T08:01:31Z</dcterms:created>
  <dcterms:modified xsi:type="dcterms:W3CDTF">2026-03-17T11:21:22Z</dcterms:modified>
</cp:coreProperties>
</file>