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9" r:id="rId3"/>
    <p:sldId id="260" r:id="rId4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781"/>
    <p:restoredTop sz="96327"/>
  </p:normalViewPr>
  <p:slideViewPr>
    <p:cSldViewPr snapToGrid="0">
      <p:cViewPr varScale="1">
        <p:scale>
          <a:sx n="95" d="100"/>
          <a:sy n="95" d="100"/>
        </p:scale>
        <p:origin x="632" y="2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F0526-F383-E641-847C-063D12E182B5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186E-72C3-0641-9FB9-273F788EFFEC}" type="datetimeFigureOut">
              <a:t>7/25/26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F0526-F383-E641-847C-063D12E182B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017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D610F85-5EB5-9C37-2383-7AC077417458}"/>
              </a:ext>
            </a:extLst>
          </p:cNvPr>
          <p:cNvCxnSpPr>
            <a:cxnSpLocks/>
          </p:cNvCxnSpPr>
          <p:nvPr/>
        </p:nvCxnSpPr>
        <p:spPr>
          <a:xfrm flipH="1">
            <a:off x="2953265" y="3076832"/>
            <a:ext cx="2279821" cy="1902941"/>
          </a:xfrm>
          <a:prstGeom prst="straightConnector1">
            <a:avLst/>
          </a:prstGeom>
          <a:ln w="50800">
            <a:solidFill>
              <a:schemeClr val="bg1">
                <a:lumMod val="95000"/>
              </a:schemeClr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AECB06-DADE-645C-6850-5D89D4C29FFE}"/>
              </a:ext>
            </a:extLst>
          </p:cNvPr>
          <p:cNvGrpSpPr/>
          <p:nvPr/>
        </p:nvGrpSpPr>
        <p:grpSpPr>
          <a:xfrm>
            <a:off x="1086320" y="6304220"/>
            <a:ext cx="4700547" cy="290886"/>
            <a:chOff x="1075237" y="2346791"/>
            <a:chExt cx="4700547" cy="29088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F247B05-6B92-8E0C-C40C-57191506337D}"/>
                </a:ext>
              </a:extLst>
            </p:cNvPr>
            <p:cNvCxnSpPr>
              <a:cxnSpLocks/>
            </p:cNvCxnSpPr>
            <p:nvPr/>
          </p:nvCxnSpPr>
          <p:spPr>
            <a:xfrm>
              <a:off x="2673722" y="2503296"/>
              <a:ext cx="1580030" cy="0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0350B4C-B717-FABC-C98C-09EE78C67110}"/>
                </a:ext>
              </a:extLst>
            </p:cNvPr>
            <p:cNvCxnSpPr>
              <a:cxnSpLocks/>
            </p:cNvCxnSpPr>
            <p:nvPr/>
          </p:nvCxnSpPr>
          <p:spPr>
            <a:xfrm>
              <a:off x="4182035" y="2503296"/>
              <a:ext cx="1517276" cy="0"/>
            </a:xfrm>
            <a:prstGeom prst="line">
              <a:avLst/>
            </a:prstGeom>
            <a:ln w="444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4C62AC2-82C0-8C6A-2DD5-7BC829185853}"/>
                </a:ext>
              </a:extLst>
            </p:cNvPr>
            <p:cNvCxnSpPr>
              <a:cxnSpLocks/>
            </p:cNvCxnSpPr>
            <p:nvPr/>
          </p:nvCxnSpPr>
          <p:spPr>
            <a:xfrm>
              <a:off x="1176617" y="2498814"/>
              <a:ext cx="1580030" cy="0"/>
            </a:xfrm>
            <a:prstGeom prst="line">
              <a:avLst/>
            </a:prstGeom>
            <a:ln w="444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31E1A2D-ECB3-9FE7-0484-5A9066AD5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7097" y="2363356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7118CF7-4D59-4260-12B5-E234738FC75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1463" y="2346791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E517486-CB75-0F98-C1D8-CB052C0E65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2855" y="2360044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ED84DA1-DD41-70B0-2D1F-26AF8669B9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5237" y="2363357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8F53B3F-14A3-3F28-CD75-A06758A3065A}"/>
              </a:ext>
            </a:extLst>
          </p:cNvPr>
          <p:cNvSpPr txBox="1"/>
          <p:nvPr/>
        </p:nvSpPr>
        <p:spPr>
          <a:xfrm>
            <a:off x="363070" y="6700628"/>
            <a:ext cx="1740132" cy="65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Based on what</a:t>
            </a:r>
          </a:p>
          <a:p>
            <a:pPr algn="ctr">
              <a:lnSpc>
                <a:spcPct val="75000"/>
              </a:lnSpc>
            </a:pPr>
            <a:r>
              <a:rPr lang="en-US" sz="1600" b="1"/>
              <a:t>we learned, what is our idea now: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916BB9-5FB5-6CAE-B384-573AD7E3979B}"/>
              </a:ext>
            </a:extLst>
          </p:cNvPr>
          <p:cNvSpPr txBox="1"/>
          <p:nvPr/>
        </p:nvSpPr>
        <p:spPr>
          <a:xfrm>
            <a:off x="2059519" y="6691663"/>
            <a:ext cx="1340223" cy="65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do we predict will happen: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51DDE-5AA5-F185-476B-6BC5F314387D}"/>
              </a:ext>
            </a:extLst>
          </p:cNvPr>
          <p:cNvSpPr txBox="1"/>
          <p:nvPr/>
        </p:nvSpPr>
        <p:spPr>
          <a:xfrm>
            <a:off x="3529731" y="6696146"/>
            <a:ext cx="1340223" cy="65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actually happened: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437190-39F3-A6AF-24AF-52144344FF82}"/>
              </a:ext>
            </a:extLst>
          </p:cNvPr>
          <p:cNvSpPr txBox="1"/>
          <p:nvPr/>
        </p:nvSpPr>
        <p:spPr>
          <a:xfrm>
            <a:off x="5083069" y="6673734"/>
            <a:ext cx="1154245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did we learn: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A4043C-77A6-8E2D-ED10-4513A1EE163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972" y="4950984"/>
            <a:ext cx="2680569" cy="10972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C5848B-1DE8-32B8-5C29-64B15E4E614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59" y="928738"/>
            <a:ext cx="2715389" cy="109728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6461A45-7839-4D1E-5EEB-E00558AB1552}"/>
              </a:ext>
            </a:extLst>
          </p:cNvPr>
          <p:cNvGrpSpPr/>
          <p:nvPr/>
        </p:nvGrpSpPr>
        <p:grpSpPr>
          <a:xfrm>
            <a:off x="1075237" y="2212321"/>
            <a:ext cx="4700547" cy="290886"/>
            <a:chOff x="1075237" y="2346791"/>
            <a:chExt cx="4700547" cy="290886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36E543B-E3C5-031D-2997-AA6C8AD44564}"/>
                </a:ext>
              </a:extLst>
            </p:cNvPr>
            <p:cNvCxnSpPr>
              <a:cxnSpLocks/>
            </p:cNvCxnSpPr>
            <p:nvPr/>
          </p:nvCxnSpPr>
          <p:spPr>
            <a:xfrm>
              <a:off x="2673722" y="2503296"/>
              <a:ext cx="1580030" cy="0"/>
            </a:xfrm>
            <a:prstGeom prst="line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1BEB726-DC7B-BB27-37E5-253B43BBF2A8}"/>
                </a:ext>
              </a:extLst>
            </p:cNvPr>
            <p:cNvCxnSpPr>
              <a:cxnSpLocks/>
            </p:cNvCxnSpPr>
            <p:nvPr/>
          </p:nvCxnSpPr>
          <p:spPr>
            <a:xfrm>
              <a:off x="4182035" y="2503296"/>
              <a:ext cx="1517276" cy="0"/>
            </a:xfrm>
            <a:prstGeom prst="line">
              <a:avLst/>
            </a:prstGeom>
            <a:ln w="444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368AE8E-9190-A61D-99FD-C38A4924ED9D}"/>
                </a:ext>
              </a:extLst>
            </p:cNvPr>
            <p:cNvCxnSpPr>
              <a:cxnSpLocks/>
            </p:cNvCxnSpPr>
            <p:nvPr/>
          </p:nvCxnSpPr>
          <p:spPr>
            <a:xfrm>
              <a:off x="1176617" y="2498814"/>
              <a:ext cx="1580030" cy="0"/>
            </a:xfrm>
            <a:prstGeom prst="line">
              <a:avLst/>
            </a:prstGeom>
            <a:ln w="444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D323C5E-0D87-523B-3DE6-0FAB7DF0FE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7097" y="2363356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2A53A49-BFE0-CDAB-2894-C7B169E682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01463" y="2346791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A5B932B-FB78-CACD-E535-A8E5F41D24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2855" y="2360044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6D1900C-C733-C529-14C6-DC3667662E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5237" y="2363357"/>
              <a:ext cx="274321" cy="274320"/>
            </a:xfrm>
            <a:prstGeom prst="ellipse">
              <a:avLst/>
            </a:prstGeom>
            <a:solidFill>
              <a:schemeClr val="bg1"/>
            </a:solidFill>
            <a:ln w="444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9A21D57-ED10-627F-658E-6BEBD2AE84E9}"/>
              </a:ext>
            </a:extLst>
          </p:cNvPr>
          <p:cNvSpPr txBox="1"/>
          <p:nvPr/>
        </p:nvSpPr>
        <p:spPr>
          <a:xfrm>
            <a:off x="695337" y="2608729"/>
            <a:ext cx="1033712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is our idea: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5B718B-3086-3F18-6B46-D2BE3848C3E2}"/>
              </a:ext>
            </a:extLst>
          </p:cNvPr>
          <p:cNvSpPr txBox="1"/>
          <p:nvPr/>
        </p:nvSpPr>
        <p:spPr>
          <a:xfrm>
            <a:off x="2048436" y="2599764"/>
            <a:ext cx="1340223" cy="65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do we predict will happen: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0A9CF7-B07F-5193-DDC3-91E9C1C28889}"/>
              </a:ext>
            </a:extLst>
          </p:cNvPr>
          <p:cNvSpPr txBox="1"/>
          <p:nvPr/>
        </p:nvSpPr>
        <p:spPr>
          <a:xfrm>
            <a:off x="3518648" y="2604247"/>
            <a:ext cx="1340223" cy="65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actually happened: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AF4F37-CEA9-BBB4-2680-528166C51021}"/>
              </a:ext>
            </a:extLst>
          </p:cNvPr>
          <p:cNvSpPr txBox="1"/>
          <p:nvPr/>
        </p:nvSpPr>
        <p:spPr>
          <a:xfrm>
            <a:off x="5071986" y="2581835"/>
            <a:ext cx="1154245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1600" b="1"/>
              <a:t>What did we learn: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ACF973-BC79-F8A4-4E2C-A5F41356FBAB}"/>
              </a:ext>
            </a:extLst>
          </p:cNvPr>
          <p:cNvSpPr txBox="1"/>
          <p:nvPr/>
        </p:nvSpPr>
        <p:spPr>
          <a:xfrm>
            <a:off x="3052482" y="1376487"/>
            <a:ext cx="1076987" cy="298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b="1">
                <a:solidFill>
                  <a:schemeClr val="bg1"/>
                </a:solidFill>
              </a:rPr>
              <a:t>Tests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F80B405-5CD5-B4AE-728C-BC79FAB36E0C}"/>
              </a:ext>
            </a:extLst>
          </p:cNvPr>
          <p:cNvSpPr txBox="1"/>
          <p:nvPr/>
        </p:nvSpPr>
        <p:spPr>
          <a:xfrm>
            <a:off x="3079376" y="5405555"/>
            <a:ext cx="1029638" cy="298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b="1">
                <a:solidFill>
                  <a:schemeClr val="bg1"/>
                </a:solidFill>
              </a:rPr>
              <a:t>Tests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482D5C7-E7B4-6EC8-5B2A-F2076B671DBB}"/>
              </a:ext>
            </a:extLst>
          </p:cNvPr>
          <p:cNvCxnSpPr>
            <a:cxnSpLocks/>
          </p:cNvCxnSpPr>
          <p:nvPr/>
        </p:nvCxnSpPr>
        <p:spPr>
          <a:xfrm flipH="1">
            <a:off x="1374337" y="5609968"/>
            <a:ext cx="825166" cy="693188"/>
          </a:xfrm>
          <a:prstGeom prst="straightConnector1">
            <a:avLst/>
          </a:prstGeom>
          <a:ln w="50800">
            <a:solidFill>
              <a:schemeClr val="bg1">
                <a:lumMod val="9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50680FF-683D-1DFC-47F7-610C4A88FDC1}"/>
              </a:ext>
            </a:extLst>
          </p:cNvPr>
          <p:cNvSpPr txBox="1"/>
          <p:nvPr/>
        </p:nvSpPr>
        <p:spPr>
          <a:xfrm>
            <a:off x="1762192" y="220780"/>
            <a:ext cx="1493626" cy="46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600" b="1"/>
              <a:t>What is our next target: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C486CCE-9F3A-D273-5C2A-D8A78559FB2B}"/>
              </a:ext>
            </a:extLst>
          </p:cNvPr>
          <p:cNvSpPr/>
          <p:nvPr/>
        </p:nvSpPr>
        <p:spPr>
          <a:xfrm>
            <a:off x="1709027" y="148542"/>
            <a:ext cx="4987609" cy="54864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8B52F10-CA09-B96B-0644-999AE0055AB7}"/>
              </a:ext>
            </a:extLst>
          </p:cNvPr>
          <p:cNvCxnSpPr>
            <a:cxnSpLocks/>
          </p:cNvCxnSpPr>
          <p:nvPr/>
        </p:nvCxnSpPr>
        <p:spPr>
          <a:xfrm>
            <a:off x="2980376" y="148541"/>
            <a:ext cx="0" cy="54864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id="{CCCD5947-35D3-528B-DF1E-9D0B833F49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892"/>
          <a:stretch/>
        </p:blipFill>
        <p:spPr>
          <a:xfrm>
            <a:off x="116957" y="119018"/>
            <a:ext cx="1464192" cy="905028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CCDABC-6397-7328-C630-72CFFF772DC5}"/>
              </a:ext>
            </a:extLst>
          </p:cNvPr>
          <p:cNvSpPr txBox="1"/>
          <p:nvPr/>
        </p:nvSpPr>
        <p:spPr>
          <a:xfrm>
            <a:off x="72828" y="2120533"/>
            <a:ext cx="975424" cy="512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5000"/>
              </a:lnSpc>
            </a:pPr>
            <a:r>
              <a:rPr lang="en-US" sz="900" spc="-40"/>
              <a:t>Discuss each question and write your answer. Color in the circle.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3769C-0434-DD9E-FEDC-1432568FE318}"/>
              </a:ext>
            </a:extLst>
          </p:cNvPr>
          <p:cNvSpPr txBox="1"/>
          <p:nvPr/>
        </p:nvSpPr>
        <p:spPr>
          <a:xfrm>
            <a:off x="41565" y="8856214"/>
            <a:ext cx="2189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bg1">
                    <a:lumMod val="50000"/>
                  </a:schemeClr>
                </a:solidFill>
              </a:rPr>
              <a:t>Rocket_ER_v1.1</a:t>
            </a:r>
          </a:p>
        </p:txBody>
      </p:sp>
    </p:spTree>
    <p:extLst>
      <p:ext uri="{BB962C8B-B14F-4D97-AF65-F5344CB8AC3E}">
        <p14:creationId xmlns:p14="http://schemas.microsoft.com/office/powerpoint/2010/main" val="60200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360780-5909-5AB4-3EBB-99DFB38DE1EF}"/>
              </a:ext>
            </a:extLst>
          </p:cNvPr>
          <p:cNvSpPr/>
          <p:nvPr/>
        </p:nvSpPr>
        <p:spPr>
          <a:xfrm>
            <a:off x="269632" y="211015"/>
            <a:ext cx="6295994" cy="4277858"/>
          </a:xfrm>
          <a:prstGeom prst="roundRect">
            <a:avLst>
              <a:gd name="adj" fmla="val 11427"/>
            </a:avLst>
          </a:prstGeom>
          <a:solidFill>
            <a:srgbClr val="00B0F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8FDE41B-B954-06D1-D7BA-D26DE683A2C5}"/>
              </a:ext>
            </a:extLst>
          </p:cNvPr>
          <p:cNvSpPr/>
          <p:nvPr/>
        </p:nvSpPr>
        <p:spPr>
          <a:xfrm>
            <a:off x="622689" y="920407"/>
            <a:ext cx="5939658" cy="3568466"/>
          </a:xfrm>
          <a:prstGeom prst="roundRect">
            <a:avLst>
              <a:gd name="adj" fmla="val 13624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3CB29A-59D8-522C-0CE2-1CC1F74B8AAC}"/>
              </a:ext>
            </a:extLst>
          </p:cNvPr>
          <p:cNvSpPr txBox="1"/>
          <p:nvPr/>
        </p:nvSpPr>
        <p:spPr>
          <a:xfrm>
            <a:off x="495189" y="309651"/>
            <a:ext cx="55417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-8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Coaching/Reflection Questions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4CCA7A-82F8-4A8A-B7D3-B5BFDF5FFE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407"/>
                    </a14:imgEffect>
                    <a14:imgEffect>
                      <a14:brightnessContrast bright="12000" contrast="-2000"/>
                    </a14:imgEffect>
                  </a14:imgLayer>
                </a14:imgProps>
              </a:ext>
            </a:extLst>
          </a:blip>
          <a:srcRect l="6088" t="5974" r="5700" b="5585"/>
          <a:stretch/>
        </p:blipFill>
        <p:spPr>
          <a:xfrm>
            <a:off x="5329381" y="309390"/>
            <a:ext cx="1090869" cy="1090868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B1BEAF-82FE-11BF-24A9-3DFE5B3014BC}"/>
              </a:ext>
            </a:extLst>
          </p:cNvPr>
          <p:cNvSpPr txBox="1"/>
          <p:nvPr/>
        </p:nvSpPr>
        <p:spPr>
          <a:xfrm>
            <a:off x="1322872" y="1087987"/>
            <a:ext cx="5230326" cy="322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is your Goal?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Where are you Now?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plan as your Last Step?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Expect to happen?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actually Happened?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Learn?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is your Next Step?</a:t>
            </a:r>
          </a:p>
          <a:p>
            <a:pPr lvl="1">
              <a:lnSpc>
                <a:spcPct val="95000"/>
              </a:lnSpc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What do you expect to happen?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F528EC-4A82-0470-601C-40B6E998B0BE}"/>
              </a:ext>
            </a:extLst>
          </p:cNvPr>
          <p:cNvSpPr txBox="1"/>
          <p:nvPr/>
        </p:nvSpPr>
        <p:spPr>
          <a:xfrm>
            <a:off x="843089" y="1097073"/>
            <a:ext cx="583929" cy="298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Q1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Q2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Q3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Q4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Q5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Q6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Q7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DF8D68F-8637-84BF-E422-1DF3949C6690}"/>
              </a:ext>
            </a:extLst>
          </p:cNvPr>
          <p:cNvSpPr>
            <a:spLocks noChangeAspect="1"/>
          </p:cNvSpPr>
          <p:nvPr/>
        </p:nvSpPr>
        <p:spPr>
          <a:xfrm>
            <a:off x="5330162" y="309390"/>
            <a:ext cx="1091306" cy="10913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A96D6820-B1F3-9CFA-4962-A33A842D7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418" y="419006"/>
            <a:ext cx="886686" cy="886686"/>
          </a:xfrm>
          <a:prstGeom prst="rect">
            <a:avLst/>
          </a:prstGeom>
        </p:spPr>
      </p:pic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1A2A04E0-D41F-403D-7708-D9C8DA35F831}"/>
              </a:ext>
            </a:extLst>
          </p:cNvPr>
          <p:cNvSpPr/>
          <p:nvPr/>
        </p:nvSpPr>
        <p:spPr>
          <a:xfrm>
            <a:off x="269632" y="4686033"/>
            <a:ext cx="6295994" cy="4277858"/>
          </a:xfrm>
          <a:prstGeom prst="roundRect">
            <a:avLst>
              <a:gd name="adj" fmla="val 11427"/>
            </a:avLst>
          </a:prstGeom>
          <a:solidFill>
            <a:srgbClr val="00B0F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36975958-7392-DE5C-9486-CAFAD2D50B3D}"/>
              </a:ext>
            </a:extLst>
          </p:cNvPr>
          <p:cNvSpPr/>
          <p:nvPr/>
        </p:nvSpPr>
        <p:spPr>
          <a:xfrm>
            <a:off x="622689" y="5395425"/>
            <a:ext cx="5939658" cy="3568466"/>
          </a:xfrm>
          <a:prstGeom prst="roundRect">
            <a:avLst>
              <a:gd name="adj" fmla="val 13624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FAA98E-6114-D4B8-87B8-C731A78D2E7E}"/>
              </a:ext>
            </a:extLst>
          </p:cNvPr>
          <p:cNvSpPr txBox="1"/>
          <p:nvPr/>
        </p:nvSpPr>
        <p:spPr>
          <a:xfrm>
            <a:off x="495189" y="4784669"/>
            <a:ext cx="55417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pc="-8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Coaching/Reflection Questions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AEB2FD3B-0A6A-0AAF-5A94-C50D91C199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407"/>
                    </a14:imgEffect>
                    <a14:imgEffect>
                      <a14:brightnessContrast bright="12000" contrast="-2000"/>
                    </a14:imgEffect>
                  </a14:imgLayer>
                </a14:imgProps>
              </a:ext>
            </a:extLst>
          </a:blip>
          <a:srcRect l="6088" t="5974" r="5700" b="5585"/>
          <a:stretch/>
        </p:blipFill>
        <p:spPr>
          <a:xfrm>
            <a:off x="5329381" y="4784408"/>
            <a:ext cx="1090869" cy="1090868"/>
          </a:xfrm>
          <a:prstGeom prst="ellipse">
            <a:avLst/>
          </a:prstGeom>
          <a:ln>
            <a:solidFill>
              <a:schemeClr val="tx1"/>
            </a:solidFill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6AE394B5-A6E1-4DA3-F9C5-1598AC339B78}"/>
              </a:ext>
            </a:extLst>
          </p:cNvPr>
          <p:cNvSpPr txBox="1"/>
          <p:nvPr/>
        </p:nvSpPr>
        <p:spPr>
          <a:xfrm>
            <a:off x="1322872" y="5563005"/>
            <a:ext cx="5230326" cy="322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is your Goal?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Where are you Now?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plan as your Last Step?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Expect to happen?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actually Happened?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did you Learn?</a:t>
            </a:r>
          </a:p>
          <a:p>
            <a:pPr>
              <a:lnSpc>
                <a:spcPct val="90000"/>
              </a:lnSpc>
            </a:pPr>
            <a:endParaRPr lang="en-US" sz="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5000"/>
              </a:lnSpc>
            </a:pP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What is your Next Step?</a:t>
            </a:r>
          </a:p>
          <a:p>
            <a:pPr lvl="1">
              <a:lnSpc>
                <a:spcPct val="95000"/>
              </a:lnSpc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What do you expect to happen?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F433CA-9746-EE41-DAB8-11631F9C891D}"/>
              </a:ext>
            </a:extLst>
          </p:cNvPr>
          <p:cNvSpPr txBox="1"/>
          <p:nvPr/>
        </p:nvSpPr>
        <p:spPr>
          <a:xfrm>
            <a:off x="843089" y="5572091"/>
            <a:ext cx="583929" cy="298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Q1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Q2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Q3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Q4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Q5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Q6</a:t>
            </a:r>
          </a:p>
          <a:p>
            <a:pPr>
              <a:lnSpc>
                <a:spcPct val="90000"/>
              </a:lnSpc>
            </a:pP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Q7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9821690-E680-AC72-EA63-7AF17934350C}"/>
              </a:ext>
            </a:extLst>
          </p:cNvPr>
          <p:cNvSpPr>
            <a:spLocks noChangeAspect="1"/>
          </p:cNvSpPr>
          <p:nvPr/>
        </p:nvSpPr>
        <p:spPr>
          <a:xfrm>
            <a:off x="5330162" y="4784408"/>
            <a:ext cx="1091306" cy="10913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800351F0-360B-A75C-98FC-E40A03655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418" y="4894024"/>
            <a:ext cx="886686" cy="88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09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AF7E80-54D1-D1A1-8B99-0E8E95F93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92463" y="790456"/>
            <a:ext cx="4447310" cy="3032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CCB55E-8333-5227-A073-A8640C63F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915757" y="790451"/>
            <a:ext cx="4447310" cy="30326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2B52D0-5154-F903-5EC4-7C8A7631C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492462" y="5334746"/>
            <a:ext cx="4447310" cy="30326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788118-CC4E-1E67-6832-16F3D7E82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915758" y="5334741"/>
            <a:ext cx="4447310" cy="303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546995"/>
      </p:ext>
    </p:extLst>
  </p:cSld>
  <p:clrMapOvr>
    <a:masterClrMapping/>
  </p:clrMapOvr>
</p:sld>
</file>

<file path=ppt/theme/theme1.xml><?xml version="1.0" encoding="utf-8"?>
<a:theme xmlns:a="http://schemas.openxmlformats.org/drawingml/2006/main" name="Four by Thre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ur by Three" id="{000539A2-A3E6-2145-BC38-E25E1F04819E}" vid="{D1B11B0E-655C-3240-8020-2C86EB2F8D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Four by Three</Template>
  <TotalTime>5388</TotalTime>
  <Words>193</Words>
  <Application>Microsoft Macintosh PowerPoint</Application>
  <PresentationFormat>On-screen Show (4:3)</PresentationFormat>
  <Paragraphs>70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Four by Three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Rother</dc:creator>
  <cp:lastModifiedBy>Mike Rother</cp:lastModifiedBy>
  <cp:revision>24</cp:revision>
  <cp:lastPrinted>2026-03-04T13:34:32Z</cp:lastPrinted>
  <dcterms:created xsi:type="dcterms:W3CDTF">2026-02-28T20:06:58Z</dcterms:created>
  <dcterms:modified xsi:type="dcterms:W3CDTF">2026-07-25T23:15:37Z</dcterms:modified>
</cp:coreProperties>
</file>