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0" r:id="rId3"/>
    <p:sldId id="291" r:id="rId4"/>
  </p:sldIdLst>
  <p:sldSz cx="10058400" cy="7772400"/>
  <p:notesSz cx="6858000" cy="9144000"/>
  <p:defaultTextStyle>
    <a:defPPr>
      <a:defRPr lang="en-US"/>
    </a:defPPr>
    <a:lvl1pPr marL="0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8060" autoAdjust="0"/>
  </p:normalViewPr>
  <p:slideViewPr>
    <p:cSldViewPr snapToGrid="0" snapToObjects="1">
      <p:cViewPr varScale="1">
        <p:scale>
          <a:sx n="100" d="100"/>
          <a:sy n="100" d="100"/>
        </p:scale>
        <p:origin x="176" y="36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B9E29-EC97-F044-AE6E-4E706EDADFE9}" type="datetimeFigureOut"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606B6-B7E1-8043-8EB7-56F291E442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1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9C08-6FB3-C940-9D38-3D08B64E653D}" type="datetimeFigureOut">
              <a:t>7/8/22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CC9AB-E465-2642-8045-70E64A1D4D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9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385-4277-0749-A28D-D098051369D7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9AD6-7705-8A43-82B5-BA623E37D957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B2EB-C6E4-094C-BF90-6C8D1EA18D25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8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66AE-86BF-4E4E-B028-0911BAD2A455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0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5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8B34-5A13-B44D-A3D9-59F33DC33D23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0224-1C1D-D64E-B4E6-A825C200E2AB}" type="datetime1"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D7C-DC17-E04A-9A0A-A211BA6739B5}" type="datetime1">
              <a:t>7/8/22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8C2-8548-5E49-9FED-D122CA289583}" type="datetime1"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6D9-A7A1-3D4D-A33D-B3311A68AA58}" type="datetime1">
              <a:t>7/8/22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DACD-36A2-AA41-B691-EAD157769394}" type="datetime1"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292" indent="0">
              <a:buNone/>
              <a:defRPr sz="3100"/>
            </a:lvl2pPr>
            <a:lvl3pPr marL="1018586" indent="0">
              <a:buNone/>
              <a:defRPr sz="2700"/>
            </a:lvl3pPr>
            <a:lvl4pPr marL="1527879" indent="0">
              <a:buNone/>
              <a:defRPr sz="2200"/>
            </a:lvl4pPr>
            <a:lvl5pPr marL="2037173" indent="0">
              <a:buNone/>
              <a:defRPr sz="2200"/>
            </a:lvl5pPr>
            <a:lvl6pPr marL="2546466" indent="0">
              <a:buNone/>
              <a:defRPr sz="2200"/>
            </a:lvl6pPr>
            <a:lvl7pPr marL="3055758" indent="0">
              <a:buNone/>
              <a:defRPr sz="2200"/>
            </a:lvl7pPr>
            <a:lvl8pPr marL="3565052" indent="0">
              <a:buNone/>
              <a:defRPr sz="2200"/>
            </a:lvl8pPr>
            <a:lvl9pPr marL="407434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A496-666C-F445-ABCE-BC7422DD1264}" type="datetime1"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0AF8-5B2F-E649-B5E7-4B2A3E943C7D}" type="datetime1"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70" indent="-381970" algn="l" defTabSz="50929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01" indent="-318309" algn="l" defTabSz="50929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33" indent="-254646" algn="l" defTabSz="5092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25" indent="-254646" algn="l" defTabSz="50929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19" indent="-254646" algn="l" defTabSz="50929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42009" y="3736755"/>
            <a:ext cx="6989053" cy="2574662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62132"/>
            <a:ext cx="10058399" cy="134958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300" b="1">
                <a:latin typeface="Helvetica"/>
                <a:cs typeface="Helvetica"/>
              </a:rPr>
              <a:t>WALL POSTER for</a:t>
            </a:r>
          </a:p>
          <a:p>
            <a:pPr algn="ctr">
              <a:lnSpc>
                <a:spcPct val="95000"/>
              </a:lnSpc>
            </a:pPr>
            <a:r>
              <a:rPr lang="en-US" sz="4300" b="1" i="1">
                <a:latin typeface="Helvetica"/>
                <a:cs typeface="Helvetica"/>
              </a:rPr>
              <a:t>KATA IN THE CLASSROOM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2453" y="3949562"/>
            <a:ext cx="6722984" cy="214210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Print one of the following posters in as large a size as possible.</a:t>
            </a: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>
              <a:latin typeface="Helvetica"/>
              <a:cs typeface="Helvetica"/>
            </a:endParaRP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Choose whichever version you prefer, or modify it to suit your context.</a:t>
            </a: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>
              <a:latin typeface="Helvetica"/>
              <a:cs typeface="Helvetica"/>
            </a:endParaRP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Print from a .pdf file for the best quality.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97328" y="2303234"/>
            <a:ext cx="6565901" cy="75711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latin typeface="Helvetica"/>
                <a:cs typeface="Helvetica"/>
              </a:rPr>
              <a:t>Continually refer to this poster, to reinforce the four-step scientific-thinking pattern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7000" y="7162800"/>
            <a:ext cx="198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latin typeface="Helvetica"/>
                <a:cs typeface="Helvetica"/>
              </a:rPr>
              <a:t>Page 1 of 3</a:t>
            </a:r>
          </a:p>
          <a:p>
            <a:pPr algn="r"/>
            <a:r>
              <a:rPr lang="en-US" sz="1400">
                <a:latin typeface="Helvetica"/>
                <a:cs typeface="Helvetica"/>
              </a:rPr>
              <a:t>Do not print this page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219A0-72B4-5B4C-9FC2-5E8310E87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28" y="1912650"/>
            <a:ext cx="2895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5" y="3705419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58" tIns="50929" rIns="101858" bIns="50929" rtlCol="0" anchor="ctr"/>
          <a:lstStyle/>
          <a:p>
            <a:pPr algn="ctr"/>
            <a:endParaRPr lang="en-US"/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4813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343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508119" y="5257649"/>
            <a:ext cx="2444912" cy="1041494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>
                <a:latin typeface="Helvetica"/>
                <a:cs typeface="Helvetica"/>
              </a:rPr>
              <a:t>Conduct Experiments</a:t>
            </a:r>
          </a:p>
          <a:p>
            <a:pPr>
              <a:lnSpc>
                <a:spcPct val="90000"/>
              </a:lnSpc>
            </a:pPr>
            <a:r>
              <a:rPr lang="en-US" sz="2200" b="1">
                <a:latin typeface="Helvetica"/>
                <a:cs typeface="Helvetica"/>
              </a:rPr>
              <a:t>to get there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5758" y="5647030"/>
            <a:ext cx="1469393" cy="94673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Grasp the Current</a:t>
            </a:r>
          </a:p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Condition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4047281" y="4631648"/>
            <a:ext cx="466344" cy="799240"/>
          </a:xfrm>
          <a:prstGeom prst="straightConnector1">
            <a:avLst/>
          </a:prstGeom>
          <a:ln w="50800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401766" y="29023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3744709" y="5217810"/>
            <a:ext cx="777240" cy="207264"/>
          </a:xfrm>
          <a:prstGeom prst="straightConnector1">
            <a:avLst/>
          </a:prstGeom>
          <a:ln w="47625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1431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14739" y="29528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29428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5580477" y="3201270"/>
            <a:ext cx="1440800" cy="1108932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Establish your Next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Target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Condition</a:t>
            </a:r>
            <a:endParaRPr lang="en-US">
              <a:latin typeface="Helvetica"/>
              <a:cs typeface="Helvetica"/>
            </a:endParaRPr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0068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080832" y="2305121"/>
            <a:ext cx="1724005" cy="94673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Get the Direction or</a:t>
            </a:r>
          </a:p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Challenge</a:t>
            </a:r>
            <a:endParaRPr lang="en-US" spc="-150"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0359" y="1382905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1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71101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latin typeface="Helvetica"/>
                <a:cs typeface="Helvetica"/>
              </a:rPr>
              <a:t>2</a:t>
            </a:r>
            <a:endParaRPr lang="en-US" sz="3500" b="1"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30725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3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5445" y="4686463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43727"/>
            <a:ext cx="10058400" cy="1336255"/>
          </a:xfrm>
          <a:prstGeom prst="rect">
            <a:avLst/>
          </a:prstGeom>
          <a:noFill/>
        </p:spPr>
        <p:txBody>
          <a:bodyPr wrap="square" lIns="101846" tIns="50923" rIns="101846" bIns="50923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FOUR STEPS</a:t>
            </a:r>
          </a:p>
          <a:p>
            <a:pPr algn="ctr">
              <a:lnSpc>
                <a:spcPct val="95000"/>
              </a:lnSpc>
            </a:pPr>
            <a:r>
              <a:rPr lang="en-US" sz="4200" b="1" i="1">
                <a:latin typeface="Helvetica"/>
                <a:cs typeface="Helvetica"/>
              </a:rPr>
              <a:t>Where are you now?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89902" y="7327901"/>
            <a:ext cx="1828800" cy="307756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r"/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Poster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</p:spTree>
    <p:extLst>
      <p:ext uri="{BB962C8B-B14F-4D97-AF65-F5344CB8AC3E}">
        <p14:creationId xmlns:p14="http://schemas.microsoft.com/office/powerpoint/2010/main" val="35307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5" y="3705419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58" tIns="50929" rIns="101858" bIns="50929" rtlCol="0" anchor="ctr"/>
          <a:lstStyle/>
          <a:p>
            <a:pPr algn="ctr"/>
            <a:endParaRPr lang="en-US"/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4813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343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1766" y="29023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1431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14739" y="29528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29428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0068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80359" y="1382905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1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71101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latin typeface="Helvetica"/>
                <a:cs typeface="Helvetica"/>
              </a:rPr>
              <a:t>2</a:t>
            </a:r>
            <a:endParaRPr lang="en-US" sz="3500" b="1"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30725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3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89902" y="7327901"/>
            <a:ext cx="1828800" cy="307756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r"/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Poster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8FF743-54FC-4144-9B30-C47814D70AB8}"/>
              </a:ext>
            </a:extLst>
          </p:cNvPr>
          <p:cNvSpPr txBox="1"/>
          <p:nvPr/>
        </p:nvSpPr>
        <p:spPr>
          <a:xfrm>
            <a:off x="499500" y="5720651"/>
            <a:ext cx="1469393" cy="84017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Determine where you stand now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9396D9-A4D1-7C4D-BB31-52CEA1FF69DF}"/>
              </a:ext>
            </a:extLst>
          </p:cNvPr>
          <p:cNvSpPr txBox="1"/>
          <p:nvPr/>
        </p:nvSpPr>
        <p:spPr>
          <a:xfrm>
            <a:off x="5524216" y="3304641"/>
            <a:ext cx="1571183" cy="830940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Set your next target condition</a:t>
            </a:r>
            <a:endParaRPr lang="en-US">
              <a:latin typeface="Helvetica"/>
              <a:cs typeface="Helvetic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D4EC6D-3669-5040-86F1-71ADD656E36A}"/>
              </a:ext>
            </a:extLst>
          </p:cNvPr>
          <p:cNvSpPr txBox="1"/>
          <p:nvPr/>
        </p:nvSpPr>
        <p:spPr>
          <a:xfrm>
            <a:off x="8085038" y="2411323"/>
            <a:ext cx="1724005" cy="802792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Understand</a:t>
            </a:r>
          </a:p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the</a:t>
            </a:r>
          </a:p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Challenge</a:t>
            </a:r>
            <a:endParaRPr lang="en-US" sz="1900" spc="-150">
              <a:latin typeface="Helvetica"/>
              <a:cs typeface="Helvetic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094193-17DE-1442-8F59-F29531389E2E}"/>
              </a:ext>
            </a:extLst>
          </p:cNvPr>
          <p:cNvSpPr txBox="1"/>
          <p:nvPr/>
        </p:nvSpPr>
        <p:spPr>
          <a:xfrm>
            <a:off x="4488547" y="5561863"/>
            <a:ext cx="2444912" cy="1086395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Try to achieve your next target condition by doing experiments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9C1257-FBDC-5243-843B-BB8AF736C477}"/>
              </a:ext>
            </a:extLst>
          </p:cNvPr>
          <p:cNvSpPr txBox="1"/>
          <p:nvPr/>
        </p:nvSpPr>
        <p:spPr>
          <a:xfrm>
            <a:off x="4734119" y="5006387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id="{D1419D3C-D6F7-5041-B410-4220AE864928}"/>
              </a:ext>
            </a:extLst>
          </p:cNvPr>
          <p:cNvSpPr/>
          <p:nvPr/>
        </p:nvSpPr>
        <p:spPr>
          <a:xfrm rot="530254">
            <a:off x="3157210" y="5817820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>
            <a:extLst>
              <a:ext uri="{FF2B5EF4-FFF2-40B4-BE49-F238E27FC236}">
                <a16:creationId xmlns:a16="http://schemas.microsoft.com/office/drawing/2014/main" id="{337C2A3C-65B6-1845-9A1F-75081062EEE4}"/>
              </a:ext>
            </a:extLst>
          </p:cNvPr>
          <p:cNvSpPr/>
          <p:nvPr/>
        </p:nvSpPr>
        <p:spPr>
          <a:xfrm rot="1333785">
            <a:off x="3710624" y="5362481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Arrow 35">
            <a:extLst>
              <a:ext uri="{FF2B5EF4-FFF2-40B4-BE49-F238E27FC236}">
                <a16:creationId xmlns:a16="http://schemas.microsoft.com/office/drawing/2014/main" id="{BB31EC98-490A-E641-9216-3A6B4E6E51CF}"/>
              </a:ext>
            </a:extLst>
          </p:cNvPr>
          <p:cNvSpPr/>
          <p:nvPr/>
        </p:nvSpPr>
        <p:spPr>
          <a:xfrm rot="3316483">
            <a:off x="4140450" y="4931705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943A98-668C-3E42-86BA-8D18465E5983}"/>
              </a:ext>
            </a:extLst>
          </p:cNvPr>
          <p:cNvSpPr txBox="1"/>
          <p:nvPr/>
        </p:nvSpPr>
        <p:spPr>
          <a:xfrm>
            <a:off x="0" y="443727"/>
            <a:ext cx="10058400" cy="1336255"/>
          </a:xfrm>
          <a:prstGeom prst="rect">
            <a:avLst/>
          </a:prstGeom>
          <a:noFill/>
        </p:spPr>
        <p:txBody>
          <a:bodyPr wrap="square" lIns="101846" tIns="50923" rIns="101846" bIns="50923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FOUR STEPS</a:t>
            </a:r>
          </a:p>
          <a:p>
            <a:pPr algn="ctr">
              <a:lnSpc>
                <a:spcPct val="95000"/>
              </a:lnSpc>
            </a:pPr>
            <a:r>
              <a:rPr lang="en-US" sz="4200" b="1" i="1">
                <a:latin typeface="Helvetica"/>
                <a:cs typeface="Helvetica"/>
              </a:rPr>
              <a:t>Where are you now?</a:t>
            </a:r>
          </a:p>
        </p:txBody>
      </p:sp>
    </p:spTree>
    <p:extLst>
      <p:ext uri="{BB962C8B-B14F-4D97-AF65-F5344CB8AC3E}">
        <p14:creationId xmlns:p14="http://schemas.microsoft.com/office/powerpoint/2010/main" val="272441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279</Words>
  <Application>Microsoft Macintosh PowerPoint</Application>
  <PresentationFormat>Custom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Mark Brother</cp:lastModifiedBy>
  <cp:revision>93</cp:revision>
  <cp:lastPrinted>2014-05-07T22:06:05Z</cp:lastPrinted>
  <dcterms:created xsi:type="dcterms:W3CDTF">2014-05-03T14:50:02Z</dcterms:created>
  <dcterms:modified xsi:type="dcterms:W3CDTF">2022-07-08T13:12:43Z</dcterms:modified>
</cp:coreProperties>
</file>