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DB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13"/>
    <p:restoredTop sz="96327"/>
  </p:normalViewPr>
  <p:slideViewPr>
    <p:cSldViewPr snapToGrid="0">
      <p:cViewPr varScale="1">
        <p:scale>
          <a:sx n="95" d="100"/>
          <a:sy n="95" d="100"/>
        </p:scale>
        <p:origin x="5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3"/>
            <a:ext cx="1478756" cy="774911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3"/>
            <a:ext cx="4350544" cy="77491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F0526-F383-E641-847C-063D12E182B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1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D99197-B8EB-5371-2173-E0D677FC201C}"/>
              </a:ext>
            </a:extLst>
          </p:cNvPr>
          <p:cNvSpPr/>
          <p:nvPr/>
        </p:nvSpPr>
        <p:spPr>
          <a:xfrm>
            <a:off x="0" y="0"/>
            <a:ext cx="6858000" cy="1132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88B7B5-D119-4546-F78A-A1D7D301E118}"/>
              </a:ext>
            </a:extLst>
          </p:cNvPr>
          <p:cNvSpPr txBox="1"/>
          <p:nvPr/>
        </p:nvSpPr>
        <p:spPr>
          <a:xfrm>
            <a:off x="0" y="162475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8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Coaching Questions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393DF6-C8E0-CD96-B1F3-CFCFF43B60E2}"/>
              </a:ext>
            </a:extLst>
          </p:cNvPr>
          <p:cNvSpPr txBox="1"/>
          <p:nvPr/>
        </p:nvSpPr>
        <p:spPr>
          <a:xfrm>
            <a:off x="930026" y="2156995"/>
            <a:ext cx="5927974" cy="632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Q1	What is your Next Target?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	(May still be the same one)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Q2	Where are you Now?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Q3	What did you plan as 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	your Last Step?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Q4	What did you Predict 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	would happen?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Q5	What actually Happened?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Q6	What did you Learn?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Q7	What is your Next Step?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	+ What do you Predict will happen?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E0670F-6158-8983-4A73-657F22F0CBDF}"/>
              </a:ext>
            </a:extLst>
          </p:cNvPr>
          <p:cNvSpPr txBox="1"/>
          <p:nvPr/>
        </p:nvSpPr>
        <p:spPr>
          <a:xfrm>
            <a:off x="0" y="1238328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your Challenge?</a:t>
            </a:r>
            <a:endParaRPr lang="en-US" sz="2400" i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198AE1E-7F6D-87D8-34C4-04ED6B0E234C}"/>
              </a:ext>
            </a:extLst>
          </p:cNvPr>
          <p:cNvCxnSpPr/>
          <p:nvPr/>
        </p:nvCxnSpPr>
        <p:spPr>
          <a:xfrm>
            <a:off x="0" y="1872998"/>
            <a:ext cx="685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AFC05A-B0FD-059D-0874-9D3122C3528B}"/>
              </a:ext>
            </a:extLst>
          </p:cNvPr>
          <p:cNvCxnSpPr/>
          <p:nvPr/>
        </p:nvCxnSpPr>
        <p:spPr>
          <a:xfrm>
            <a:off x="0" y="1140027"/>
            <a:ext cx="685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D367AF-6E4A-FB53-A97F-7E6DA282785E}"/>
              </a:ext>
            </a:extLst>
          </p:cNvPr>
          <p:cNvCxnSpPr/>
          <p:nvPr/>
        </p:nvCxnSpPr>
        <p:spPr>
          <a:xfrm flipH="1">
            <a:off x="325070" y="7807080"/>
            <a:ext cx="533400" cy="0"/>
          </a:xfrm>
          <a:prstGeom prst="line">
            <a:avLst/>
          </a:prstGeom>
          <a:ln w="539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7F13C0-998B-D211-4F3D-25CAA59BA3DA}"/>
              </a:ext>
            </a:extLst>
          </p:cNvPr>
          <p:cNvCxnSpPr>
            <a:cxnSpLocks/>
          </p:cNvCxnSpPr>
          <p:nvPr/>
        </p:nvCxnSpPr>
        <p:spPr>
          <a:xfrm flipV="1">
            <a:off x="347295" y="2400300"/>
            <a:ext cx="0" cy="5432425"/>
          </a:xfrm>
          <a:prstGeom prst="line">
            <a:avLst/>
          </a:prstGeom>
          <a:ln w="539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764F63-91AF-8BDD-459E-D52803568A06}"/>
              </a:ext>
            </a:extLst>
          </p:cNvPr>
          <p:cNvCxnSpPr>
            <a:cxnSpLocks/>
          </p:cNvCxnSpPr>
          <p:nvPr/>
        </p:nvCxnSpPr>
        <p:spPr>
          <a:xfrm flipH="1">
            <a:off x="277445" y="2428177"/>
            <a:ext cx="662355" cy="0"/>
          </a:xfrm>
          <a:prstGeom prst="line">
            <a:avLst/>
          </a:prstGeom>
          <a:ln w="53975">
            <a:prstDash val="sysDash"/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E71A206-9583-A8CA-6977-31B117BEBF81}"/>
              </a:ext>
            </a:extLst>
          </p:cNvPr>
          <p:cNvSpPr txBox="1"/>
          <p:nvPr/>
        </p:nvSpPr>
        <p:spPr>
          <a:xfrm rot="16200000">
            <a:off x="-967256" y="4838458"/>
            <a:ext cx="264571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 the Experiment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482083-90CD-F20B-6557-B1CF4B66126D}"/>
              </a:ext>
            </a:extLst>
          </p:cNvPr>
          <p:cNvSpPr txBox="1"/>
          <p:nvPr/>
        </p:nvSpPr>
        <p:spPr>
          <a:xfrm>
            <a:off x="0" y="8592458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effectLst/>
                <a:latin typeface="Helvetica" pitchFamily="2" charset="0"/>
              </a:rPr>
              <a:t>Now go back to question 1 and start the cycle again!</a:t>
            </a:r>
          </a:p>
        </p:txBody>
      </p:sp>
    </p:spTree>
    <p:extLst>
      <p:ext uri="{BB962C8B-B14F-4D97-AF65-F5344CB8AC3E}">
        <p14:creationId xmlns:p14="http://schemas.microsoft.com/office/powerpoint/2010/main" val="3121189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3B27-D9C0-3949-4BA0-0E6019465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FB5DD5-1636-B6A2-0B72-AB8D4BAC4077}"/>
              </a:ext>
            </a:extLst>
          </p:cNvPr>
          <p:cNvSpPr/>
          <p:nvPr/>
        </p:nvSpPr>
        <p:spPr>
          <a:xfrm>
            <a:off x="0" y="0"/>
            <a:ext cx="6858000" cy="1132113"/>
          </a:xfrm>
          <a:prstGeom prst="rect">
            <a:avLst/>
          </a:prstGeom>
          <a:solidFill>
            <a:srgbClr val="7EDB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E349E2-EE73-A4A2-363A-5596EC5E24CD}"/>
              </a:ext>
            </a:extLst>
          </p:cNvPr>
          <p:cNvSpPr txBox="1"/>
          <p:nvPr/>
        </p:nvSpPr>
        <p:spPr>
          <a:xfrm>
            <a:off x="0" y="162475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8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Reflection Questions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3D210A-228F-24E2-B384-C592EEE31BD1}"/>
              </a:ext>
            </a:extLst>
          </p:cNvPr>
          <p:cNvSpPr txBox="1"/>
          <p:nvPr/>
        </p:nvSpPr>
        <p:spPr>
          <a:xfrm>
            <a:off x="930026" y="2156995"/>
            <a:ext cx="5927974" cy="632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Q1	What is our Next Target?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	(May still be the same one)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Q2	Where are we Now?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Q3	What did we plan as our 	Last Step?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Q4	What did we Predict 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	would happen?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Q5	What actually Happened?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Q6	What did we Learn?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Q7	What is our Next Step?</a:t>
            </a:r>
          </a:p>
          <a:p>
            <a:pPr>
              <a:lnSpc>
                <a:spcPct val="95000"/>
              </a:lnSpc>
              <a:tabLst>
                <a:tab pos="738188" algn="l"/>
              </a:tabLst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	+ What do we Predict will happen?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44BAEE-A0E0-06CA-066D-B8DB165C23BA}"/>
              </a:ext>
            </a:extLst>
          </p:cNvPr>
          <p:cNvSpPr txBox="1"/>
          <p:nvPr/>
        </p:nvSpPr>
        <p:spPr>
          <a:xfrm>
            <a:off x="0" y="1238328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our Challenge?</a:t>
            </a:r>
            <a:endParaRPr lang="en-US" sz="2400" i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C118FE7-7676-5059-6FF1-6D9D0FB80A0B}"/>
              </a:ext>
            </a:extLst>
          </p:cNvPr>
          <p:cNvCxnSpPr/>
          <p:nvPr/>
        </p:nvCxnSpPr>
        <p:spPr>
          <a:xfrm>
            <a:off x="0" y="1872998"/>
            <a:ext cx="685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FBB0340-F7D8-0E09-39A6-5E9952D1042B}"/>
              </a:ext>
            </a:extLst>
          </p:cNvPr>
          <p:cNvCxnSpPr/>
          <p:nvPr/>
        </p:nvCxnSpPr>
        <p:spPr>
          <a:xfrm>
            <a:off x="0" y="1140027"/>
            <a:ext cx="685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AFDE75-0C1A-9591-AE07-3F827DBC329F}"/>
              </a:ext>
            </a:extLst>
          </p:cNvPr>
          <p:cNvCxnSpPr/>
          <p:nvPr/>
        </p:nvCxnSpPr>
        <p:spPr>
          <a:xfrm flipH="1">
            <a:off x="325070" y="7807080"/>
            <a:ext cx="533400" cy="0"/>
          </a:xfrm>
          <a:prstGeom prst="line">
            <a:avLst/>
          </a:prstGeom>
          <a:ln w="539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9D4174-4A07-4995-822E-BDE42445F590}"/>
              </a:ext>
            </a:extLst>
          </p:cNvPr>
          <p:cNvCxnSpPr>
            <a:cxnSpLocks/>
          </p:cNvCxnSpPr>
          <p:nvPr/>
        </p:nvCxnSpPr>
        <p:spPr>
          <a:xfrm flipV="1">
            <a:off x="347295" y="2400300"/>
            <a:ext cx="0" cy="5432425"/>
          </a:xfrm>
          <a:prstGeom prst="line">
            <a:avLst/>
          </a:prstGeom>
          <a:ln w="539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DF4CD97-81AD-D45D-9F0F-CA0AC6BE476D}"/>
              </a:ext>
            </a:extLst>
          </p:cNvPr>
          <p:cNvCxnSpPr>
            <a:cxnSpLocks/>
          </p:cNvCxnSpPr>
          <p:nvPr/>
        </p:nvCxnSpPr>
        <p:spPr>
          <a:xfrm flipH="1">
            <a:off x="277445" y="2428177"/>
            <a:ext cx="662355" cy="0"/>
          </a:xfrm>
          <a:prstGeom prst="line">
            <a:avLst/>
          </a:prstGeom>
          <a:ln w="53975">
            <a:prstDash val="sysDash"/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C63577C-3F0A-EED9-7960-5B4F8B555C24}"/>
              </a:ext>
            </a:extLst>
          </p:cNvPr>
          <p:cNvSpPr txBox="1"/>
          <p:nvPr/>
        </p:nvSpPr>
        <p:spPr>
          <a:xfrm rot="16200000">
            <a:off x="-967256" y="4838458"/>
            <a:ext cx="264571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 the Experiment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79E2FA-9E3F-8F4F-42C5-EF3ED0FDDB4B}"/>
              </a:ext>
            </a:extLst>
          </p:cNvPr>
          <p:cNvSpPr txBox="1"/>
          <p:nvPr/>
        </p:nvSpPr>
        <p:spPr>
          <a:xfrm>
            <a:off x="0" y="8592458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effectLst/>
                <a:latin typeface="Helvetica" pitchFamily="2" charset="0"/>
              </a:rPr>
              <a:t>Now go back to question 1 and start the cycle again!</a:t>
            </a:r>
          </a:p>
        </p:txBody>
      </p:sp>
    </p:spTree>
    <p:extLst>
      <p:ext uri="{BB962C8B-B14F-4D97-AF65-F5344CB8AC3E}">
        <p14:creationId xmlns:p14="http://schemas.microsoft.com/office/powerpoint/2010/main" val="64136576"/>
      </p:ext>
    </p:extLst>
  </p:cSld>
  <p:clrMapOvr>
    <a:masterClrMapping/>
  </p:clrMapOvr>
</p:sld>
</file>

<file path=ppt/theme/theme1.xml><?xml version="1.0" encoding="utf-8"?>
<a:theme xmlns:a="http://schemas.openxmlformats.org/drawingml/2006/main" name="Four by Thre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ur by Three" id="{000539A2-A3E6-2145-BC38-E25E1F04819E}" vid="{D1B11B0E-655C-3240-8020-2C86EB2F8D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Four by Three</Template>
  <TotalTime>513</TotalTime>
  <Words>196</Words>
  <Application>Microsoft Macintosh PowerPoint</Application>
  <PresentationFormat>On-screen Show (4:3)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Four by Three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Rother</dc:creator>
  <cp:lastModifiedBy>Mike Rother</cp:lastModifiedBy>
  <cp:revision>11</cp:revision>
  <cp:lastPrinted>2026-06-07T12:02:07Z</cp:lastPrinted>
  <dcterms:created xsi:type="dcterms:W3CDTF">2026-06-07T11:20:53Z</dcterms:created>
  <dcterms:modified xsi:type="dcterms:W3CDTF">2026-07-25T20:22:27Z</dcterms:modified>
</cp:coreProperties>
</file>